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c7b9a2ca1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55a576b994680"/>
  </p:sldMasterIdLst>
  <p:sldIdLst>
    <p:sldId xmlns:r="http://schemas.openxmlformats.org/officeDocument/2006/relationships" id="256" r:id="R0480f7feb0e44db0"/>
    <p:sldId xmlns:r="http://schemas.openxmlformats.org/officeDocument/2006/relationships" id="257" r:id="R033dfd32daee4014"/>
    <p:sldId xmlns:r="http://schemas.openxmlformats.org/officeDocument/2006/relationships" id="258" r:id="Re8b0b39150414276"/>
    <p:sldId xmlns:r="http://schemas.openxmlformats.org/officeDocument/2006/relationships" id="259" r:id="R6cfeba016385464e"/>
    <p:sldId xmlns:r="http://schemas.openxmlformats.org/officeDocument/2006/relationships" id="260" r:id="R7921a635ee344e7b"/>
    <p:sldId xmlns:r="http://schemas.openxmlformats.org/officeDocument/2006/relationships" id="261" r:id="R16bf35d221ae440f"/>
    <p:sldId xmlns:r="http://schemas.openxmlformats.org/officeDocument/2006/relationships" id="262" r:id="R5ce2befd11b2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55a576b994680" /><Relationship Type="http://schemas.openxmlformats.org/officeDocument/2006/relationships/slide" Target="/ppt/slides/slide1.xml" Id="R0480f7feb0e44db0" /><Relationship Type="http://schemas.openxmlformats.org/officeDocument/2006/relationships/slide" Target="/ppt/slides/slide2.xml" Id="R033dfd32daee4014" /><Relationship Type="http://schemas.openxmlformats.org/officeDocument/2006/relationships/slide" Target="/ppt/slides/slide3.xml" Id="Re8b0b39150414276" /><Relationship Type="http://schemas.openxmlformats.org/officeDocument/2006/relationships/slide" Target="/ppt/slides/slide4.xml" Id="R6cfeba016385464e" /><Relationship Type="http://schemas.openxmlformats.org/officeDocument/2006/relationships/slide" Target="/ppt/slides/slide5.xml" Id="R7921a635ee344e7b" /><Relationship Type="http://schemas.openxmlformats.org/officeDocument/2006/relationships/slide" Target="/ppt/slides/slide6.xml" Id="R16bf35d221ae440f" /><Relationship Type="http://schemas.openxmlformats.org/officeDocument/2006/relationships/slide" Target="/ppt/slides/slide7.xml" Id="R5ce2befd11b2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b9907a9ca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1c16f0d04d0e" /><Relationship Type="http://schemas.openxmlformats.org/officeDocument/2006/relationships/theme" Target="/ppt/slideMasters/theme/theme1.xml" Id="R1435509f5103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91c16f0d0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d0f887b5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4bb9af99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774de737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a66048bc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f0448eaa9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c02adfe7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e7f8d5c5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