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14562e154d43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817c9f69ac4962"/>
  </p:sldMasterIdLst>
  <p:sldIdLst>
    <p:sldId xmlns:r="http://schemas.openxmlformats.org/officeDocument/2006/relationships" id="256" r:id="R1cf59ebce86c4337"/>
    <p:sldId xmlns:r="http://schemas.openxmlformats.org/officeDocument/2006/relationships" id="257" r:id="Red49cf4ea06a4aa1"/>
    <p:sldId xmlns:r="http://schemas.openxmlformats.org/officeDocument/2006/relationships" id="258" r:id="Rd5b980edcac84345"/>
    <p:sldId xmlns:r="http://schemas.openxmlformats.org/officeDocument/2006/relationships" id="259" r:id="R3b3d3fd15b6d477c"/>
    <p:sldId xmlns:r="http://schemas.openxmlformats.org/officeDocument/2006/relationships" id="260" r:id="R2d31bfa465784259"/>
    <p:sldId xmlns:r="http://schemas.openxmlformats.org/officeDocument/2006/relationships" id="261" r:id="R720f0ad8242142a3"/>
    <p:sldId xmlns:r="http://schemas.openxmlformats.org/officeDocument/2006/relationships" id="262" r:id="R27724f91231f46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817c9f69ac4962" /><Relationship Type="http://schemas.openxmlformats.org/officeDocument/2006/relationships/slide" Target="/ppt/slides/slide1.xml" Id="R1cf59ebce86c4337" /><Relationship Type="http://schemas.openxmlformats.org/officeDocument/2006/relationships/slide" Target="/ppt/slides/slide2.xml" Id="Red49cf4ea06a4aa1" /><Relationship Type="http://schemas.openxmlformats.org/officeDocument/2006/relationships/slide" Target="/ppt/slides/slide3.xml" Id="Rd5b980edcac84345" /><Relationship Type="http://schemas.openxmlformats.org/officeDocument/2006/relationships/slide" Target="/ppt/slides/slide4.xml" Id="R3b3d3fd15b6d477c" /><Relationship Type="http://schemas.openxmlformats.org/officeDocument/2006/relationships/slide" Target="/ppt/slides/slide5.xml" Id="R2d31bfa465784259" /><Relationship Type="http://schemas.openxmlformats.org/officeDocument/2006/relationships/slide" Target="/ppt/slides/slide6.xml" Id="R720f0ad8242142a3" /><Relationship Type="http://schemas.openxmlformats.org/officeDocument/2006/relationships/slide" Target="/ppt/slides/slide7.xml" Id="R27724f91231f46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eb5f82fba64c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312773e79480b" /><Relationship Type="http://schemas.openxmlformats.org/officeDocument/2006/relationships/theme" Target="/ppt/slideMasters/theme/theme1.xml" Id="Rc39497ce3f0a47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b312773e7948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63e21b85d4c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b814aa16e4e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f00a9a48540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ee3a3329740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e830f32a444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7c842572043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733fcf19643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ENGLUND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ENGLUND INVEST AS ble etablert [år] og holder til i Hommelvik.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468 600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−1 025 073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−932 998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1 830 120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2 841 135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ENGLUND MARTIN TRØAN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Sveabakken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7550 Hommelvik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martin@hybelutleie.net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811 576 182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ENGLUND INVEST AS</a:t>
            </a:r>
          </a:p>
        </p:txBody>
      </p:sp>
    </p:spTree>
  </p:cSld>
  <p:clrMapOvr>
    <a:masterClrMapping xmlns:a="http://schemas.openxmlformats.org/drawingml/2006/main"/>
  </p:clrMapOvr>
</p:sld>
</file>