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ca900245934f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ca7b0128e94eb1"/>
  </p:sldMasterIdLst>
  <p:sldIdLst>
    <p:sldId xmlns:r="http://schemas.openxmlformats.org/officeDocument/2006/relationships" id="256" r:id="Rf7d7fde0e9514c0e"/>
    <p:sldId xmlns:r="http://schemas.openxmlformats.org/officeDocument/2006/relationships" id="257" r:id="R21b6d3d4111845dd"/>
    <p:sldId xmlns:r="http://schemas.openxmlformats.org/officeDocument/2006/relationships" id="258" r:id="Rb9fc7fa6621146f8"/>
    <p:sldId xmlns:r="http://schemas.openxmlformats.org/officeDocument/2006/relationships" id="259" r:id="R51ed8d33de3f43ae"/>
    <p:sldId xmlns:r="http://schemas.openxmlformats.org/officeDocument/2006/relationships" id="260" r:id="Re3b8134344db4656"/>
    <p:sldId xmlns:r="http://schemas.openxmlformats.org/officeDocument/2006/relationships" id="261" r:id="R33d42c21e9184817"/>
    <p:sldId xmlns:r="http://schemas.openxmlformats.org/officeDocument/2006/relationships" id="262" r:id="R91f99c2f6c1e4a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ca7b0128e94eb1" /><Relationship Type="http://schemas.openxmlformats.org/officeDocument/2006/relationships/slide" Target="/ppt/slides/slide1.xml" Id="Rf7d7fde0e9514c0e" /><Relationship Type="http://schemas.openxmlformats.org/officeDocument/2006/relationships/slide" Target="/ppt/slides/slide2.xml" Id="R21b6d3d4111845dd" /><Relationship Type="http://schemas.openxmlformats.org/officeDocument/2006/relationships/slide" Target="/ppt/slides/slide3.xml" Id="Rb9fc7fa6621146f8" /><Relationship Type="http://schemas.openxmlformats.org/officeDocument/2006/relationships/slide" Target="/ppt/slides/slide4.xml" Id="R51ed8d33de3f43ae" /><Relationship Type="http://schemas.openxmlformats.org/officeDocument/2006/relationships/slide" Target="/ppt/slides/slide5.xml" Id="Re3b8134344db4656" /><Relationship Type="http://schemas.openxmlformats.org/officeDocument/2006/relationships/slide" Target="/ppt/slides/slide6.xml" Id="R33d42c21e9184817" /><Relationship Type="http://schemas.openxmlformats.org/officeDocument/2006/relationships/slide" Target="/ppt/slides/slide7.xml" Id="R91f99c2f6c1e4a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393ef634b144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23866b5794cf2" /><Relationship Type="http://schemas.openxmlformats.org/officeDocument/2006/relationships/theme" Target="/ppt/slideMasters/theme/theme1.xml" Id="R84694a1e863440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e23866b5794c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bf38eded44f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8329b5baa46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8b9da9e204a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eff8bea804b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ea58a19bc4a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8cd0352ed4f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e515b371d48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VIA FLAKOLL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 FLAKOLL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VIA FLAKOLL AS ble etablert [år] og holder til i Reistad.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 FLAKOLL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 FLAKOLL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 FLAKOLL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−174 895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1 272 014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9 147 208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9 165 730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 FLAKOLL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FLATEKVAL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 FLAKOLL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Øvregrenda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3425 Reistad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84 07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811 577 332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 FLAKOLL AS</a:t>
            </a:r>
          </a:p>
        </p:txBody>
      </p:sp>
    </p:spTree>
  </p:cSld>
  <p:clrMapOvr>
    <a:masterClrMapping xmlns:a="http://schemas.openxmlformats.org/drawingml/2006/main"/>
  </p:clrMapOvr>
</p:sld>
</file>