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0e6428bcf44a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67901b4b68434a"/>
  </p:sldMasterIdLst>
  <p:sldIdLst>
    <p:sldId xmlns:r="http://schemas.openxmlformats.org/officeDocument/2006/relationships" id="256" r:id="R2b8bedd9a8484b17"/>
    <p:sldId xmlns:r="http://schemas.openxmlformats.org/officeDocument/2006/relationships" id="257" r:id="R401d852dc17f4e05"/>
    <p:sldId xmlns:r="http://schemas.openxmlformats.org/officeDocument/2006/relationships" id="258" r:id="Rc239125b56774559"/>
    <p:sldId xmlns:r="http://schemas.openxmlformats.org/officeDocument/2006/relationships" id="259" r:id="R2e88ce953d554417"/>
    <p:sldId xmlns:r="http://schemas.openxmlformats.org/officeDocument/2006/relationships" id="260" r:id="Red3c9f796fcc4812"/>
    <p:sldId xmlns:r="http://schemas.openxmlformats.org/officeDocument/2006/relationships" id="261" r:id="Ree2ffd7ba0a340e9"/>
    <p:sldId xmlns:r="http://schemas.openxmlformats.org/officeDocument/2006/relationships" id="262" r:id="R242ead34765e47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7901b4b68434a" /><Relationship Type="http://schemas.openxmlformats.org/officeDocument/2006/relationships/slide" Target="/ppt/slides/slide1.xml" Id="R2b8bedd9a8484b17" /><Relationship Type="http://schemas.openxmlformats.org/officeDocument/2006/relationships/slide" Target="/ppt/slides/slide2.xml" Id="R401d852dc17f4e05" /><Relationship Type="http://schemas.openxmlformats.org/officeDocument/2006/relationships/slide" Target="/ppt/slides/slide3.xml" Id="Rc239125b56774559" /><Relationship Type="http://schemas.openxmlformats.org/officeDocument/2006/relationships/slide" Target="/ppt/slides/slide4.xml" Id="R2e88ce953d554417" /><Relationship Type="http://schemas.openxmlformats.org/officeDocument/2006/relationships/slide" Target="/ppt/slides/slide5.xml" Id="Red3c9f796fcc4812" /><Relationship Type="http://schemas.openxmlformats.org/officeDocument/2006/relationships/slide" Target="/ppt/slides/slide6.xml" Id="Ree2ffd7ba0a340e9" /><Relationship Type="http://schemas.openxmlformats.org/officeDocument/2006/relationships/slide" Target="/ppt/slides/slide7.xml" Id="R242ead34765e47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f05bde5494b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1fb5f8cff442a" /><Relationship Type="http://schemas.openxmlformats.org/officeDocument/2006/relationships/theme" Target="/ppt/slideMasters/theme/theme1.xml" Id="R4d7217cfd64e4d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a1fb5f8cff44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f47c7a18245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ee6c01b664e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2e12698074e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2b27fb49e49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a838c243341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f7e7ea21440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9e87372984b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OPTIMUSPISTOR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OPTIMUSPISTOR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22 943 733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3 358 903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3 674 646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100 234 897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108 424 861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BREKKE ENGESET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811 669 342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