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7f2479f3d1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b2ea914774915"/>
  </p:sldMasterIdLst>
  <p:sldIdLst>
    <p:sldId xmlns:r="http://schemas.openxmlformats.org/officeDocument/2006/relationships" id="256" r:id="Ra9099bb575f44932"/>
    <p:sldId xmlns:r="http://schemas.openxmlformats.org/officeDocument/2006/relationships" id="257" r:id="Re12fcf538ba64dd2"/>
    <p:sldId xmlns:r="http://schemas.openxmlformats.org/officeDocument/2006/relationships" id="258" r:id="Rc650b6487e724139"/>
    <p:sldId xmlns:r="http://schemas.openxmlformats.org/officeDocument/2006/relationships" id="259" r:id="Rdbb455b5168c47cc"/>
    <p:sldId xmlns:r="http://schemas.openxmlformats.org/officeDocument/2006/relationships" id="260" r:id="R287e3897a6044b01"/>
    <p:sldId xmlns:r="http://schemas.openxmlformats.org/officeDocument/2006/relationships" id="261" r:id="R56e4a5abe77449b2"/>
    <p:sldId xmlns:r="http://schemas.openxmlformats.org/officeDocument/2006/relationships" id="262" r:id="R4bbdcbfef814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b2ea914774915" /><Relationship Type="http://schemas.openxmlformats.org/officeDocument/2006/relationships/slide" Target="/ppt/slides/slide1.xml" Id="Ra9099bb575f44932" /><Relationship Type="http://schemas.openxmlformats.org/officeDocument/2006/relationships/slide" Target="/ppt/slides/slide2.xml" Id="Re12fcf538ba64dd2" /><Relationship Type="http://schemas.openxmlformats.org/officeDocument/2006/relationships/slide" Target="/ppt/slides/slide3.xml" Id="Rc650b6487e724139" /><Relationship Type="http://schemas.openxmlformats.org/officeDocument/2006/relationships/slide" Target="/ppt/slides/slide4.xml" Id="Rdbb455b5168c47cc" /><Relationship Type="http://schemas.openxmlformats.org/officeDocument/2006/relationships/slide" Target="/ppt/slides/slide5.xml" Id="R287e3897a6044b01" /><Relationship Type="http://schemas.openxmlformats.org/officeDocument/2006/relationships/slide" Target="/ppt/slides/slide6.xml" Id="R56e4a5abe77449b2" /><Relationship Type="http://schemas.openxmlformats.org/officeDocument/2006/relationships/slide" Target="/ppt/slides/slide7.xml" Id="R4bbdcbfef814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6dce7eea8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480ed254844e9" /><Relationship Type="http://schemas.openxmlformats.org/officeDocument/2006/relationships/theme" Target="/ppt/slideMasters/theme/theme1.xml" Id="R628c6e927a96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480ed2548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ed64e92df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0ef98fe9f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75fc0a97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c26aa164f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7d9e697cf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d15794528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7b9981447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LARRE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LARRE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38 639 316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6 499 831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9 310 130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163 529 705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459 261 655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STURE LARRE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STURE LARRE  –  34,7 %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STURE LARRE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74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sten@larre.no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812 278 452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LARRE EIENDOM AS</a:t>
            </a:r>
          </a:p>
        </p:txBody>
      </p:sp>
    </p:spTree>
  </p:cSld>
  <p:clrMapOvr>
    <a:masterClrMapping xmlns:a="http://schemas.openxmlformats.org/drawingml/2006/main"/>
  </p:clrMapOvr>
</p:sld>
</file>