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816ab24b9e45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7bb5ab94a14ced"/>
  </p:sldMasterIdLst>
  <p:sldIdLst>
    <p:sldId xmlns:r="http://schemas.openxmlformats.org/officeDocument/2006/relationships" id="256" r:id="R0436e757164e4b17"/>
    <p:sldId xmlns:r="http://schemas.openxmlformats.org/officeDocument/2006/relationships" id="257" r:id="R1fef884f292a44b8"/>
    <p:sldId xmlns:r="http://schemas.openxmlformats.org/officeDocument/2006/relationships" id="258" r:id="R2fd16d3187ba4058"/>
    <p:sldId xmlns:r="http://schemas.openxmlformats.org/officeDocument/2006/relationships" id="259" r:id="R9b39e205d3fa402e"/>
    <p:sldId xmlns:r="http://schemas.openxmlformats.org/officeDocument/2006/relationships" id="260" r:id="Rfc4b2e83a0f94f7a"/>
    <p:sldId xmlns:r="http://schemas.openxmlformats.org/officeDocument/2006/relationships" id="261" r:id="Raa1b28b7f9cf419f"/>
    <p:sldId xmlns:r="http://schemas.openxmlformats.org/officeDocument/2006/relationships" id="262" r:id="R253fb735c13946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bb5ab94a14ced" /><Relationship Type="http://schemas.openxmlformats.org/officeDocument/2006/relationships/slide" Target="/ppt/slides/slide1.xml" Id="R0436e757164e4b17" /><Relationship Type="http://schemas.openxmlformats.org/officeDocument/2006/relationships/slide" Target="/ppt/slides/slide2.xml" Id="R1fef884f292a44b8" /><Relationship Type="http://schemas.openxmlformats.org/officeDocument/2006/relationships/slide" Target="/ppt/slides/slide3.xml" Id="R2fd16d3187ba4058" /><Relationship Type="http://schemas.openxmlformats.org/officeDocument/2006/relationships/slide" Target="/ppt/slides/slide4.xml" Id="R9b39e205d3fa402e" /><Relationship Type="http://schemas.openxmlformats.org/officeDocument/2006/relationships/slide" Target="/ppt/slides/slide5.xml" Id="Rfc4b2e83a0f94f7a" /><Relationship Type="http://schemas.openxmlformats.org/officeDocument/2006/relationships/slide" Target="/ppt/slides/slide6.xml" Id="Raa1b28b7f9cf419f" /><Relationship Type="http://schemas.openxmlformats.org/officeDocument/2006/relationships/slide" Target="/ppt/slides/slide7.xml" Id="R253fb735c13946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c387f4f8e49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a61c4227e4ff2" /><Relationship Type="http://schemas.openxmlformats.org/officeDocument/2006/relationships/theme" Target="/ppt/slideMasters/theme/theme1.xml" Id="R955a86b7e72540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aa61c4227e4f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f0128beb743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7dbd05df242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f3d5dfeeb48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ae4d92d8748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e7de9ee4449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b53f12b424e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59e239e874f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−2 187 008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16 524 554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 JUNG BJØRN GUSTAV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Gregers Grams vei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812 318 632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