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78c870a8f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523fb2d4c46b5"/>
  </p:sldMasterIdLst>
  <p:sldIdLst>
    <p:sldId xmlns:r="http://schemas.openxmlformats.org/officeDocument/2006/relationships" id="256" r:id="Rf0e23734cc634f8f"/>
    <p:sldId xmlns:r="http://schemas.openxmlformats.org/officeDocument/2006/relationships" id="257" r:id="R8da1608f9ae54a22"/>
    <p:sldId xmlns:r="http://schemas.openxmlformats.org/officeDocument/2006/relationships" id="258" r:id="Re83ce06355c1431a"/>
    <p:sldId xmlns:r="http://schemas.openxmlformats.org/officeDocument/2006/relationships" id="259" r:id="R25d2ea7cc978465e"/>
    <p:sldId xmlns:r="http://schemas.openxmlformats.org/officeDocument/2006/relationships" id="260" r:id="R0accdf892cdd4745"/>
    <p:sldId xmlns:r="http://schemas.openxmlformats.org/officeDocument/2006/relationships" id="261" r:id="R2132876757f241c3"/>
    <p:sldId xmlns:r="http://schemas.openxmlformats.org/officeDocument/2006/relationships" id="262" r:id="R6ff270adf8e7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523fb2d4c46b5" /><Relationship Type="http://schemas.openxmlformats.org/officeDocument/2006/relationships/slide" Target="/ppt/slides/slide1.xml" Id="Rf0e23734cc634f8f" /><Relationship Type="http://schemas.openxmlformats.org/officeDocument/2006/relationships/slide" Target="/ppt/slides/slide2.xml" Id="R8da1608f9ae54a22" /><Relationship Type="http://schemas.openxmlformats.org/officeDocument/2006/relationships/slide" Target="/ppt/slides/slide3.xml" Id="Re83ce06355c1431a" /><Relationship Type="http://schemas.openxmlformats.org/officeDocument/2006/relationships/slide" Target="/ppt/slides/slide4.xml" Id="R25d2ea7cc978465e" /><Relationship Type="http://schemas.openxmlformats.org/officeDocument/2006/relationships/slide" Target="/ppt/slides/slide5.xml" Id="R0accdf892cdd4745" /><Relationship Type="http://schemas.openxmlformats.org/officeDocument/2006/relationships/slide" Target="/ppt/slides/slide6.xml" Id="R2132876757f241c3" /><Relationship Type="http://schemas.openxmlformats.org/officeDocument/2006/relationships/slide" Target="/ppt/slides/slide7.xml" Id="R6ff270adf8e7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fbc510e5c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39698c7847c4" /><Relationship Type="http://schemas.openxmlformats.org/officeDocument/2006/relationships/theme" Target="/ppt/slideMasters/theme/theme1.xml" Id="R4d1504eb8966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839698c78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186e134d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ce87a83c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f95b0d96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b1f4ed81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c0d7f0099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35bc763c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c0e899e8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HAAGAAS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221 331 507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KJERSTI RØSTAD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PETTER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phaagaas@gmail.com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812 536 532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