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2b21fa499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9ec86a2de45ec"/>
  </p:sldMasterIdLst>
  <p:sldIdLst>
    <p:sldId xmlns:r="http://schemas.openxmlformats.org/officeDocument/2006/relationships" id="256" r:id="R9de01e53a72b4622"/>
    <p:sldId xmlns:r="http://schemas.openxmlformats.org/officeDocument/2006/relationships" id="257" r:id="R60bd66ecfac84e4b"/>
    <p:sldId xmlns:r="http://schemas.openxmlformats.org/officeDocument/2006/relationships" id="258" r:id="R52d9552495264002"/>
    <p:sldId xmlns:r="http://schemas.openxmlformats.org/officeDocument/2006/relationships" id="259" r:id="R8e3a07749b224cac"/>
    <p:sldId xmlns:r="http://schemas.openxmlformats.org/officeDocument/2006/relationships" id="260" r:id="R9119e73a9b0a4a76"/>
    <p:sldId xmlns:r="http://schemas.openxmlformats.org/officeDocument/2006/relationships" id="261" r:id="Red06f0113aea4b2f"/>
    <p:sldId xmlns:r="http://schemas.openxmlformats.org/officeDocument/2006/relationships" id="262" r:id="Ra0f29f0de5e4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9ec86a2de45ec" /><Relationship Type="http://schemas.openxmlformats.org/officeDocument/2006/relationships/slide" Target="/ppt/slides/slide1.xml" Id="R9de01e53a72b4622" /><Relationship Type="http://schemas.openxmlformats.org/officeDocument/2006/relationships/slide" Target="/ppt/slides/slide2.xml" Id="R60bd66ecfac84e4b" /><Relationship Type="http://schemas.openxmlformats.org/officeDocument/2006/relationships/slide" Target="/ppt/slides/slide3.xml" Id="R52d9552495264002" /><Relationship Type="http://schemas.openxmlformats.org/officeDocument/2006/relationships/slide" Target="/ppt/slides/slide4.xml" Id="R8e3a07749b224cac" /><Relationship Type="http://schemas.openxmlformats.org/officeDocument/2006/relationships/slide" Target="/ppt/slides/slide5.xml" Id="R9119e73a9b0a4a76" /><Relationship Type="http://schemas.openxmlformats.org/officeDocument/2006/relationships/slide" Target="/ppt/slides/slide6.xml" Id="Red06f0113aea4b2f" /><Relationship Type="http://schemas.openxmlformats.org/officeDocument/2006/relationships/slide" Target="/ppt/slides/slide7.xml" Id="Ra0f29f0de5e4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430d042a4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24303fdc04496" /><Relationship Type="http://schemas.openxmlformats.org/officeDocument/2006/relationships/theme" Target="/ppt/slideMasters/theme/theme1.xml" Id="R87b39e0503de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24303fdc0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e6f08135b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e837bd466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12b0ac41a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b2755eddb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4a70628f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29fdc36ee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5e757878b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 REITAN WIST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