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7b86a937d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5aa8182c643df"/>
  </p:sldMasterIdLst>
  <p:sldIdLst>
    <p:sldId xmlns:r="http://schemas.openxmlformats.org/officeDocument/2006/relationships" id="256" r:id="R95dec88b521d4a87"/>
    <p:sldId xmlns:r="http://schemas.openxmlformats.org/officeDocument/2006/relationships" id="257" r:id="R1f77cd6add804a0b"/>
    <p:sldId xmlns:r="http://schemas.openxmlformats.org/officeDocument/2006/relationships" id="258" r:id="Raa04c850fabe4113"/>
    <p:sldId xmlns:r="http://schemas.openxmlformats.org/officeDocument/2006/relationships" id="259" r:id="Rcc4442d1993a4cda"/>
    <p:sldId xmlns:r="http://schemas.openxmlformats.org/officeDocument/2006/relationships" id="260" r:id="R9fb5a8b51f5a4fa0"/>
    <p:sldId xmlns:r="http://schemas.openxmlformats.org/officeDocument/2006/relationships" id="261" r:id="R12e1e51a2dd64533"/>
    <p:sldId xmlns:r="http://schemas.openxmlformats.org/officeDocument/2006/relationships" id="262" r:id="Rfe76ade5d420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5aa8182c643df" /><Relationship Type="http://schemas.openxmlformats.org/officeDocument/2006/relationships/slide" Target="/ppt/slides/slide1.xml" Id="R95dec88b521d4a87" /><Relationship Type="http://schemas.openxmlformats.org/officeDocument/2006/relationships/slide" Target="/ppt/slides/slide2.xml" Id="R1f77cd6add804a0b" /><Relationship Type="http://schemas.openxmlformats.org/officeDocument/2006/relationships/slide" Target="/ppt/slides/slide3.xml" Id="Raa04c850fabe4113" /><Relationship Type="http://schemas.openxmlformats.org/officeDocument/2006/relationships/slide" Target="/ppt/slides/slide4.xml" Id="Rcc4442d1993a4cda" /><Relationship Type="http://schemas.openxmlformats.org/officeDocument/2006/relationships/slide" Target="/ppt/slides/slide5.xml" Id="R9fb5a8b51f5a4fa0" /><Relationship Type="http://schemas.openxmlformats.org/officeDocument/2006/relationships/slide" Target="/ppt/slides/slide6.xml" Id="R12e1e51a2dd64533" /><Relationship Type="http://schemas.openxmlformats.org/officeDocument/2006/relationships/slide" Target="/ppt/slides/slide7.xml" Id="Rfe76ade5d420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d300c902e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82e10615d4cc9" /><Relationship Type="http://schemas.openxmlformats.org/officeDocument/2006/relationships/theme" Target="/ppt/slideMasters/theme/theme1.xml" Id="R91dba28b7e81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82e10615d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e61fdff18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20137329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2b2f993f6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4774e606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ac6a516040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7324a7271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e4298ae4f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OS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25 758 555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8 047 226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14 476 456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 –  69,6 %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30,4 %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812 830 732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OS AS</a:t>
            </a:r>
          </a:p>
        </p:txBody>
      </p:sp>
    </p:spTree>
  </p:cSld>
  <p:clrMapOvr>
    <a:masterClrMapping xmlns:a="http://schemas.openxmlformats.org/drawingml/2006/main"/>
  </p:clrMapOvr>
</p:sld>
</file>