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8db262740346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339e4850c4f29"/>
  </p:sldMasterIdLst>
  <p:sldIdLst>
    <p:sldId xmlns:r="http://schemas.openxmlformats.org/officeDocument/2006/relationships" id="256" r:id="R9f8fe95e2a6148ac"/>
    <p:sldId xmlns:r="http://schemas.openxmlformats.org/officeDocument/2006/relationships" id="257" r:id="R37a6414f34854b1a"/>
    <p:sldId xmlns:r="http://schemas.openxmlformats.org/officeDocument/2006/relationships" id="258" r:id="Re88a8850f30444ef"/>
    <p:sldId xmlns:r="http://schemas.openxmlformats.org/officeDocument/2006/relationships" id="259" r:id="Ra83fd0c0f1d54adb"/>
    <p:sldId xmlns:r="http://schemas.openxmlformats.org/officeDocument/2006/relationships" id="260" r:id="R3834e786d5ab456c"/>
    <p:sldId xmlns:r="http://schemas.openxmlformats.org/officeDocument/2006/relationships" id="261" r:id="R85b5c02f4fd844a4"/>
    <p:sldId xmlns:r="http://schemas.openxmlformats.org/officeDocument/2006/relationships" id="262" r:id="R4e6e8d1c280944f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339e4850c4f29" /><Relationship Type="http://schemas.openxmlformats.org/officeDocument/2006/relationships/slide" Target="/ppt/slides/slide1.xml" Id="R9f8fe95e2a6148ac" /><Relationship Type="http://schemas.openxmlformats.org/officeDocument/2006/relationships/slide" Target="/ppt/slides/slide2.xml" Id="R37a6414f34854b1a" /><Relationship Type="http://schemas.openxmlformats.org/officeDocument/2006/relationships/slide" Target="/ppt/slides/slide3.xml" Id="Re88a8850f30444ef" /><Relationship Type="http://schemas.openxmlformats.org/officeDocument/2006/relationships/slide" Target="/ppt/slides/slide4.xml" Id="Ra83fd0c0f1d54adb" /><Relationship Type="http://schemas.openxmlformats.org/officeDocument/2006/relationships/slide" Target="/ppt/slides/slide5.xml" Id="R3834e786d5ab456c" /><Relationship Type="http://schemas.openxmlformats.org/officeDocument/2006/relationships/slide" Target="/ppt/slides/slide6.xml" Id="R85b5c02f4fd844a4" /><Relationship Type="http://schemas.openxmlformats.org/officeDocument/2006/relationships/slide" Target="/ppt/slides/slide7.xml" Id="R4e6e8d1c280944f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2ac9a28de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dba92518948cf" /><Relationship Type="http://schemas.openxmlformats.org/officeDocument/2006/relationships/theme" Target="/ppt/slideMasters/theme/theme1.xml" Id="R32134248ffe74f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dba92518948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ad0bce3ec4f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f26a8ba60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305204d6647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b57783dd244f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00ded209f4d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d62267311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9e5e23ce348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HBH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166 119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4 560 227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Sørlibakken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4073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812 901 192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HBH HOLDING AS</a:t>
            </a:r>
          </a:p>
        </p:txBody>
      </p:sp>
    </p:spTree>
  </p:cSld>
  <p:clrMapOvr>
    <a:masterClrMapping xmlns:a="http://schemas.openxmlformats.org/drawingml/2006/main"/>
  </p:clrMapOvr>
</p:sld>
</file>