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53837cca474f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e8f774445f4b4b"/>
  </p:sldMasterIdLst>
  <p:sldIdLst>
    <p:sldId xmlns:r="http://schemas.openxmlformats.org/officeDocument/2006/relationships" id="256" r:id="R6b7bda0909e14b64"/>
    <p:sldId xmlns:r="http://schemas.openxmlformats.org/officeDocument/2006/relationships" id="257" r:id="Rdd9fb92218b14793"/>
    <p:sldId xmlns:r="http://schemas.openxmlformats.org/officeDocument/2006/relationships" id="258" r:id="R68be775d724f4ac8"/>
    <p:sldId xmlns:r="http://schemas.openxmlformats.org/officeDocument/2006/relationships" id="259" r:id="R9763f9a44e4d4e35"/>
    <p:sldId xmlns:r="http://schemas.openxmlformats.org/officeDocument/2006/relationships" id="260" r:id="R76c777b9a137422e"/>
    <p:sldId xmlns:r="http://schemas.openxmlformats.org/officeDocument/2006/relationships" id="261" r:id="R689f9c8bc2054a23"/>
    <p:sldId xmlns:r="http://schemas.openxmlformats.org/officeDocument/2006/relationships" id="262" r:id="R7a8701f4c239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8f774445f4b4b" /><Relationship Type="http://schemas.openxmlformats.org/officeDocument/2006/relationships/slide" Target="/ppt/slides/slide1.xml" Id="R6b7bda0909e14b64" /><Relationship Type="http://schemas.openxmlformats.org/officeDocument/2006/relationships/slide" Target="/ppt/slides/slide2.xml" Id="Rdd9fb92218b14793" /><Relationship Type="http://schemas.openxmlformats.org/officeDocument/2006/relationships/slide" Target="/ppt/slides/slide3.xml" Id="R68be775d724f4ac8" /><Relationship Type="http://schemas.openxmlformats.org/officeDocument/2006/relationships/slide" Target="/ppt/slides/slide4.xml" Id="R9763f9a44e4d4e35" /><Relationship Type="http://schemas.openxmlformats.org/officeDocument/2006/relationships/slide" Target="/ppt/slides/slide5.xml" Id="R76c777b9a137422e" /><Relationship Type="http://schemas.openxmlformats.org/officeDocument/2006/relationships/slide" Target="/ppt/slides/slide6.xml" Id="R689f9c8bc2054a23" /><Relationship Type="http://schemas.openxmlformats.org/officeDocument/2006/relationships/slide" Target="/ppt/slides/slide7.xml" Id="R7a8701f4c239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f7ad2e78b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6d11eb2b2446a" /><Relationship Type="http://schemas.openxmlformats.org/officeDocument/2006/relationships/theme" Target="/ppt/slideMasters/theme/theme1.xml" Id="Rff32de3560e1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66d11eb2b2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b564e38d46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1b5c87e1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2d7988ff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a69d22624a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65275057942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495fa57c04c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b884b557140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FJELLMYR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2 177 670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38 512 673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41 601 332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ARNE LEGLAND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EIDE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Fjellmyr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ial@kopervikgroup.no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813 052 962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FJELLMYR INVEST AS</a:t>
            </a:r>
          </a:p>
        </p:txBody>
      </p:sp>
    </p:spTree>
  </p:cSld>
  <p:clrMapOvr>
    <a:masterClrMapping xmlns:a="http://schemas.openxmlformats.org/drawingml/2006/main"/>
  </p:clrMapOvr>
</p:sld>
</file>