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5b1e5f5698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da0d4471c49bd"/>
  </p:sldMasterIdLst>
  <p:sldIdLst>
    <p:sldId xmlns:r="http://schemas.openxmlformats.org/officeDocument/2006/relationships" id="256" r:id="R15bc75aba7fd4a03"/>
    <p:sldId xmlns:r="http://schemas.openxmlformats.org/officeDocument/2006/relationships" id="257" r:id="R09852de7484149a4"/>
    <p:sldId xmlns:r="http://schemas.openxmlformats.org/officeDocument/2006/relationships" id="258" r:id="R3a059a7635114749"/>
    <p:sldId xmlns:r="http://schemas.openxmlformats.org/officeDocument/2006/relationships" id="259" r:id="Rfd8a90d4253b44f2"/>
    <p:sldId xmlns:r="http://schemas.openxmlformats.org/officeDocument/2006/relationships" id="260" r:id="R6388c88a77b3464a"/>
    <p:sldId xmlns:r="http://schemas.openxmlformats.org/officeDocument/2006/relationships" id="261" r:id="R98bb068a64684263"/>
    <p:sldId xmlns:r="http://schemas.openxmlformats.org/officeDocument/2006/relationships" id="262" r:id="R7e06f99ac11f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da0d4471c49bd" /><Relationship Type="http://schemas.openxmlformats.org/officeDocument/2006/relationships/slide" Target="/ppt/slides/slide1.xml" Id="R15bc75aba7fd4a03" /><Relationship Type="http://schemas.openxmlformats.org/officeDocument/2006/relationships/slide" Target="/ppt/slides/slide2.xml" Id="R09852de7484149a4" /><Relationship Type="http://schemas.openxmlformats.org/officeDocument/2006/relationships/slide" Target="/ppt/slides/slide3.xml" Id="R3a059a7635114749" /><Relationship Type="http://schemas.openxmlformats.org/officeDocument/2006/relationships/slide" Target="/ppt/slides/slide4.xml" Id="Rfd8a90d4253b44f2" /><Relationship Type="http://schemas.openxmlformats.org/officeDocument/2006/relationships/slide" Target="/ppt/slides/slide5.xml" Id="R6388c88a77b3464a" /><Relationship Type="http://schemas.openxmlformats.org/officeDocument/2006/relationships/slide" Target="/ppt/slides/slide6.xml" Id="R98bb068a64684263" /><Relationship Type="http://schemas.openxmlformats.org/officeDocument/2006/relationships/slide" Target="/ppt/slides/slide7.xml" Id="R7e06f99ac11f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3ffe79870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e15e8a22a4300" /><Relationship Type="http://schemas.openxmlformats.org/officeDocument/2006/relationships/theme" Target="/ppt/slideMasters/theme/theme1.xml" Id="R2f55c68977eb40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e15e8a22a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646ce1b91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2aca1c2fe4c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2dbb0b677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7beb48168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6191584cd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c1dade65c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5de042afc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K LYKKE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K LYKKE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23 066 467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346 045 957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712 573 709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LYKKE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EDVARD LYKKE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LYKKE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ANDREAS SOLLIED LYKKE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CAPPELEN LYKKE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HEDVIG HJETLAND LYKKE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73529070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814 055 922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