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086a454bf846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9a68a4ef5f44c5"/>
  </p:sldMasterIdLst>
  <p:sldIdLst>
    <p:sldId xmlns:r="http://schemas.openxmlformats.org/officeDocument/2006/relationships" id="256" r:id="Rc5491510074e4be4"/>
    <p:sldId xmlns:r="http://schemas.openxmlformats.org/officeDocument/2006/relationships" id="257" r:id="R576e276d2cf4403f"/>
    <p:sldId xmlns:r="http://schemas.openxmlformats.org/officeDocument/2006/relationships" id="258" r:id="Rfd53406ab1794519"/>
    <p:sldId xmlns:r="http://schemas.openxmlformats.org/officeDocument/2006/relationships" id="259" r:id="R424bff4f8e034d50"/>
    <p:sldId xmlns:r="http://schemas.openxmlformats.org/officeDocument/2006/relationships" id="260" r:id="Rb073e798eac34875"/>
    <p:sldId xmlns:r="http://schemas.openxmlformats.org/officeDocument/2006/relationships" id="261" r:id="R23433a855a7c4f84"/>
    <p:sldId xmlns:r="http://schemas.openxmlformats.org/officeDocument/2006/relationships" id="262" r:id="Rd850be98423849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9a68a4ef5f44c5" /><Relationship Type="http://schemas.openxmlformats.org/officeDocument/2006/relationships/slide" Target="/ppt/slides/slide1.xml" Id="Rc5491510074e4be4" /><Relationship Type="http://schemas.openxmlformats.org/officeDocument/2006/relationships/slide" Target="/ppt/slides/slide2.xml" Id="R576e276d2cf4403f" /><Relationship Type="http://schemas.openxmlformats.org/officeDocument/2006/relationships/slide" Target="/ppt/slides/slide3.xml" Id="Rfd53406ab1794519" /><Relationship Type="http://schemas.openxmlformats.org/officeDocument/2006/relationships/slide" Target="/ppt/slides/slide4.xml" Id="R424bff4f8e034d50" /><Relationship Type="http://schemas.openxmlformats.org/officeDocument/2006/relationships/slide" Target="/ppt/slides/slide5.xml" Id="Rb073e798eac34875" /><Relationship Type="http://schemas.openxmlformats.org/officeDocument/2006/relationships/slide" Target="/ppt/slides/slide6.xml" Id="R23433a855a7c4f84" /><Relationship Type="http://schemas.openxmlformats.org/officeDocument/2006/relationships/slide" Target="/ppt/slides/slide7.xml" Id="Rd850be98423849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2755cb50574d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d8eca9cb82497b" /><Relationship Type="http://schemas.openxmlformats.org/officeDocument/2006/relationships/theme" Target="/ppt/slideMasters/theme/theme1.xml" Id="Re14be19ab1764e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d8eca9cb8249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ceeb44598947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332296fbcd43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c8e2cffcfd40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b8915f7aee49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23f3d235a94e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dc7b2492074be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7a431b3e384f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FK-INVEST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FK-INVEST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FK-INVEST AS ble etablert [år] og holder til i Elnesvågen.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FK-INVEST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FK-INVEST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FK-INVEST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−39 010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−1 142 355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30 587 993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55 066 148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FK-INVEST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GROVEN INVEST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NORDTUN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PG GROVEN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FK-INVEST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Torget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6440 Elnesvågen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814 154 092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FK-INVEST AS</a:t>
            </a:r>
          </a:p>
        </p:txBody>
      </p:sp>
    </p:spTree>
  </p:cSld>
  <p:clrMapOvr>
    <a:masterClrMapping xmlns:a="http://schemas.openxmlformats.org/drawingml/2006/main"/>
  </p:clrMapOvr>
</p:sld>
</file>