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126074bd304f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f2ba3e6594291"/>
  </p:sldMasterIdLst>
  <p:sldIdLst>
    <p:sldId xmlns:r="http://schemas.openxmlformats.org/officeDocument/2006/relationships" id="256" r:id="R37407cb1cd8c49d4"/>
    <p:sldId xmlns:r="http://schemas.openxmlformats.org/officeDocument/2006/relationships" id="257" r:id="Rdec5397197764937"/>
    <p:sldId xmlns:r="http://schemas.openxmlformats.org/officeDocument/2006/relationships" id="258" r:id="R7fae42462f844a61"/>
    <p:sldId xmlns:r="http://schemas.openxmlformats.org/officeDocument/2006/relationships" id="259" r:id="Rc388770a26fb4b52"/>
    <p:sldId xmlns:r="http://schemas.openxmlformats.org/officeDocument/2006/relationships" id="260" r:id="R77de51e237994caf"/>
    <p:sldId xmlns:r="http://schemas.openxmlformats.org/officeDocument/2006/relationships" id="261" r:id="Rd148d1fc5d014e8a"/>
    <p:sldId xmlns:r="http://schemas.openxmlformats.org/officeDocument/2006/relationships" id="262" r:id="R10331b5b4331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f2ba3e6594291" /><Relationship Type="http://schemas.openxmlformats.org/officeDocument/2006/relationships/slide" Target="/ppt/slides/slide1.xml" Id="R37407cb1cd8c49d4" /><Relationship Type="http://schemas.openxmlformats.org/officeDocument/2006/relationships/slide" Target="/ppt/slides/slide2.xml" Id="Rdec5397197764937" /><Relationship Type="http://schemas.openxmlformats.org/officeDocument/2006/relationships/slide" Target="/ppt/slides/slide3.xml" Id="R7fae42462f844a61" /><Relationship Type="http://schemas.openxmlformats.org/officeDocument/2006/relationships/slide" Target="/ppt/slides/slide4.xml" Id="Rc388770a26fb4b52" /><Relationship Type="http://schemas.openxmlformats.org/officeDocument/2006/relationships/slide" Target="/ppt/slides/slide5.xml" Id="R77de51e237994caf" /><Relationship Type="http://schemas.openxmlformats.org/officeDocument/2006/relationships/slide" Target="/ppt/slides/slide6.xml" Id="Rd148d1fc5d014e8a" /><Relationship Type="http://schemas.openxmlformats.org/officeDocument/2006/relationships/slide" Target="/ppt/slides/slide7.xml" Id="R10331b5b4331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fbc2f5e4744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05bd5affa4c96" /><Relationship Type="http://schemas.openxmlformats.org/officeDocument/2006/relationships/theme" Target="/ppt/slideMasters/theme/theme1.xml" Id="Rf2a92072111a4a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05bd5affa4c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98a84657641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bd164ad9347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66f8980e749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4b232a5a34b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aa2241e33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bf1e74fff4b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228e5251f40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SOLLIDGÅRDEN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SOLLIDGÅRDEN AS ble etablert [år] og holder til i Kjeldebotn.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542 771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JOHAN INGEMAR SKOGLUND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ELISABETH ERNESTUSSEN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Kvitforsveien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8543 Kjeldebotn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ae@amesto.no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814 391 442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SOLLIDGÅRDEN AS</a:t>
            </a:r>
          </a:p>
        </p:txBody>
      </p:sp>
    </p:spTree>
  </p:cSld>
  <p:clrMapOvr>
    <a:masterClrMapping xmlns:a="http://schemas.openxmlformats.org/drawingml/2006/main"/>
  </p:clrMapOvr>
</p:sld>
</file>