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759c9a446d49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0439fdda724c82"/>
  </p:sldMasterIdLst>
  <p:sldIdLst>
    <p:sldId xmlns:r="http://schemas.openxmlformats.org/officeDocument/2006/relationships" id="256" r:id="R41c6270969814901"/>
    <p:sldId xmlns:r="http://schemas.openxmlformats.org/officeDocument/2006/relationships" id="257" r:id="R0a8f17ebd1464a49"/>
    <p:sldId xmlns:r="http://schemas.openxmlformats.org/officeDocument/2006/relationships" id="258" r:id="Ree36424ab1c5477c"/>
    <p:sldId xmlns:r="http://schemas.openxmlformats.org/officeDocument/2006/relationships" id="259" r:id="Rb443796131e442ad"/>
    <p:sldId xmlns:r="http://schemas.openxmlformats.org/officeDocument/2006/relationships" id="260" r:id="R122acdd5db364245"/>
    <p:sldId xmlns:r="http://schemas.openxmlformats.org/officeDocument/2006/relationships" id="261" r:id="Rcacc10f510a4454f"/>
    <p:sldId xmlns:r="http://schemas.openxmlformats.org/officeDocument/2006/relationships" id="262" r:id="Rd35544c4c13246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0439fdda724c82" /><Relationship Type="http://schemas.openxmlformats.org/officeDocument/2006/relationships/slide" Target="/ppt/slides/slide1.xml" Id="R41c6270969814901" /><Relationship Type="http://schemas.openxmlformats.org/officeDocument/2006/relationships/slide" Target="/ppt/slides/slide2.xml" Id="R0a8f17ebd1464a49" /><Relationship Type="http://schemas.openxmlformats.org/officeDocument/2006/relationships/slide" Target="/ppt/slides/slide3.xml" Id="Ree36424ab1c5477c" /><Relationship Type="http://schemas.openxmlformats.org/officeDocument/2006/relationships/slide" Target="/ppt/slides/slide4.xml" Id="Rb443796131e442ad" /><Relationship Type="http://schemas.openxmlformats.org/officeDocument/2006/relationships/slide" Target="/ppt/slides/slide5.xml" Id="R122acdd5db364245" /><Relationship Type="http://schemas.openxmlformats.org/officeDocument/2006/relationships/slide" Target="/ppt/slides/slide6.xml" Id="Rcacc10f510a4454f" /><Relationship Type="http://schemas.openxmlformats.org/officeDocument/2006/relationships/slide" Target="/ppt/slides/slide7.xml" Id="Rd35544c4c13246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4f4f1da2374a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0e16eb2bd419a" /><Relationship Type="http://schemas.openxmlformats.org/officeDocument/2006/relationships/theme" Target="/ppt/slideMasters/theme/theme1.xml" Id="R1ebdf107f9504b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50e16eb2bd41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1aafa89314b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2638247644f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cc18b29d44c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9c152626f41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a5ecd74f044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9bfadbb674d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4bb10def846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SANDSOLO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SANDSOLO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SANDSOLO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SANDSOLO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SANDSOLO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SANDSOLO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227 052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30 475 733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149 143 350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150 453 236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SANDSOLO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SANDBÆK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SANDSOLO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Fru Kroghs brygge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814 631 702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SANDSOLO HOLDING AS</a:t>
            </a:r>
          </a:p>
        </p:txBody>
      </p:sp>
    </p:spTree>
  </p:cSld>
  <p:clrMapOvr>
    <a:masterClrMapping xmlns:a="http://schemas.openxmlformats.org/drawingml/2006/main"/>
  </p:clrMapOvr>
</p:sld>
</file>