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c71daeadb784ea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14cdf9d53ec4f42"/>
  </p:sldMasterIdLst>
  <p:sldIdLst>
    <p:sldId xmlns:r="http://schemas.openxmlformats.org/officeDocument/2006/relationships" id="256" r:id="R9096f9775fd348ab"/>
    <p:sldId xmlns:r="http://schemas.openxmlformats.org/officeDocument/2006/relationships" id="257" r:id="Rb735de07e73846dc"/>
    <p:sldId xmlns:r="http://schemas.openxmlformats.org/officeDocument/2006/relationships" id="258" r:id="R8792509985154f67"/>
    <p:sldId xmlns:r="http://schemas.openxmlformats.org/officeDocument/2006/relationships" id="259" r:id="R995a3c95a719480f"/>
    <p:sldId xmlns:r="http://schemas.openxmlformats.org/officeDocument/2006/relationships" id="260" r:id="R2ee86eb1aecc43a0"/>
    <p:sldId xmlns:r="http://schemas.openxmlformats.org/officeDocument/2006/relationships" id="261" r:id="R279c4a160c8c4dcc"/>
    <p:sldId xmlns:r="http://schemas.openxmlformats.org/officeDocument/2006/relationships" id="262" r:id="Rc683f4a7d5c24f8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4cdf9d53ec4f42" /><Relationship Type="http://schemas.openxmlformats.org/officeDocument/2006/relationships/slide" Target="/ppt/slides/slide1.xml" Id="R9096f9775fd348ab" /><Relationship Type="http://schemas.openxmlformats.org/officeDocument/2006/relationships/slide" Target="/ppt/slides/slide2.xml" Id="Rb735de07e73846dc" /><Relationship Type="http://schemas.openxmlformats.org/officeDocument/2006/relationships/slide" Target="/ppt/slides/slide3.xml" Id="R8792509985154f67" /><Relationship Type="http://schemas.openxmlformats.org/officeDocument/2006/relationships/slide" Target="/ppt/slides/slide4.xml" Id="R995a3c95a719480f" /><Relationship Type="http://schemas.openxmlformats.org/officeDocument/2006/relationships/slide" Target="/ppt/slides/slide5.xml" Id="R2ee86eb1aecc43a0" /><Relationship Type="http://schemas.openxmlformats.org/officeDocument/2006/relationships/slide" Target="/ppt/slides/slide6.xml" Id="R279c4a160c8c4dcc" /><Relationship Type="http://schemas.openxmlformats.org/officeDocument/2006/relationships/slide" Target="/ppt/slides/slide7.xml" Id="Rc683f4a7d5c24f8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1cc1b4cc4542d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3414005df44e85" /><Relationship Type="http://schemas.openxmlformats.org/officeDocument/2006/relationships/theme" Target="/ppt/slideMasters/theme/theme1.xml" Id="Ref77eb6495774c2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33414005df44e8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61571b8c384e2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92048fb9f04b1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fc65f2da91422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efd7fb1a36417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c8bca976d0465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82d8b391104b6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42d5a265a347f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JAHREN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JAHREN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JAHREN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JAHREN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JAHREN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JAHREN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−9 610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6 596 950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8 313 545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9 700 464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JAHREN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JAHREN ØYSTEIN RIIS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JAHREN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Øystein Riis Jahren, Munkerudåsen 20B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1165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oystein.jahren@gmail.com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814 631 842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JAHREN INVEST AS</a:t>
            </a:r>
          </a:p>
        </p:txBody>
      </p:sp>
    </p:spTree>
  </p:cSld>
  <p:clrMapOvr>
    <a:masterClrMapping xmlns:a="http://schemas.openxmlformats.org/drawingml/2006/main"/>
  </p:clrMapOvr>
</p:sld>
</file>