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18b1ff1d3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bba3d00cf4d82"/>
  </p:sldMasterIdLst>
  <p:sldIdLst>
    <p:sldId xmlns:r="http://schemas.openxmlformats.org/officeDocument/2006/relationships" id="256" r:id="Rb1a60180c8594f11"/>
    <p:sldId xmlns:r="http://schemas.openxmlformats.org/officeDocument/2006/relationships" id="257" r:id="Rfbf0bed2824d4fcf"/>
    <p:sldId xmlns:r="http://schemas.openxmlformats.org/officeDocument/2006/relationships" id="258" r:id="Rf8cf5f34e16d455a"/>
    <p:sldId xmlns:r="http://schemas.openxmlformats.org/officeDocument/2006/relationships" id="259" r:id="R949e39182f884c06"/>
    <p:sldId xmlns:r="http://schemas.openxmlformats.org/officeDocument/2006/relationships" id="260" r:id="R2da916444f7947f1"/>
    <p:sldId xmlns:r="http://schemas.openxmlformats.org/officeDocument/2006/relationships" id="261" r:id="R4068f1df10404329"/>
    <p:sldId xmlns:r="http://schemas.openxmlformats.org/officeDocument/2006/relationships" id="262" r:id="R967019e2a1ef4d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bba3d00cf4d82" /><Relationship Type="http://schemas.openxmlformats.org/officeDocument/2006/relationships/slide" Target="/ppt/slides/slide1.xml" Id="Rb1a60180c8594f11" /><Relationship Type="http://schemas.openxmlformats.org/officeDocument/2006/relationships/slide" Target="/ppt/slides/slide2.xml" Id="Rfbf0bed2824d4fcf" /><Relationship Type="http://schemas.openxmlformats.org/officeDocument/2006/relationships/slide" Target="/ppt/slides/slide3.xml" Id="Rf8cf5f34e16d455a" /><Relationship Type="http://schemas.openxmlformats.org/officeDocument/2006/relationships/slide" Target="/ppt/slides/slide4.xml" Id="R949e39182f884c06" /><Relationship Type="http://schemas.openxmlformats.org/officeDocument/2006/relationships/slide" Target="/ppt/slides/slide5.xml" Id="R2da916444f7947f1" /><Relationship Type="http://schemas.openxmlformats.org/officeDocument/2006/relationships/slide" Target="/ppt/slides/slide6.xml" Id="R4068f1df10404329" /><Relationship Type="http://schemas.openxmlformats.org/officeDocument/2006/relationships/slide" Target="/ppt/slides/slide7.xml" Id="R967019e2a1ef4d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1533192db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2c08cf482486a" /><Relationship Type="http://schemas.openxmlformats.org/officeDocument/2006/relationships/theme" Target="/ppt/slideMasters/theme/theme1.xml" Id="R8975a4fff145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2c08cf48248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058a03cb943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3b9bce168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d32e0a9e7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02b0d0a59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25342ba72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2d659d1c046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6b68611d0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AUTOKRAT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AUTOKRAT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18 382 965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48 281 750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50 278 573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 FILIP ANGELL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Hamneneset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814 716 112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