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ad6f7a5db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104c760f54c7c"/>
  </p:sldMasterIdLst>
  <p:sldIdLst>
    <p:sldId xmlns:r="http://schemas.openxmlformats.org/officeDocument/2006/relationships" id="256" r:id="R0aa567bbd35f4c96"/>
    <p:sldId xmlns:r="http://schemas.openxmlformats.org/officeDocument/2006/relationships" id="257" r:id="R679e24466d04464b"/>
    <p:sldId xmlns:r="http://schemas.openxmlformats.org/officeDocument/2006/relationships" id="258" r:id="Re1c68e67d1cd4d29"/>
    <p:sldId xmlns:r="http://schemas.openxmlformats.org/officeDocument/2006/relationships" id="259" r:id="R7d32b509af734819"/>
    <p:sldId xmlns:r="http://schemas.openxmlformats.org/officeDocument/2006/relationships" id="260" r:id="R20b0e1e2b5f740cf"/>
    <p:sldId xmlns:r="http://schemas.openxmlformats.org/officeDocument/2006/relationships" id="261" r:id="Rfe5d3ba6af8c482e"/>
    <p:sldId xmlns:r="http://schemas.openxmlformats.org/officeDocument/2006/relationships" id="262" r:id="R49ae6a2dbf4e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104c760f54c7c" /><Relationship Type="http://schemas.openxmlformats.org/officeDocument/2006/relationships/slide" Target="/ppt/slides/slide1.xml" Id="R0aa567bbd35f4c96" /><Relationship Type="http://schemas.openxmlformats.org/officeDocument/2006/relationships/slide" Target="/ppt/slides/slide2.xml" Id="R679e24466d04464b" /><Relationship Type="http://schemas.openxmlformats.org/officeDocument/2006/relationships/slide" Target="/ppt/slides/slide3.xml" Id="Re1c68e67d1cd4d29" /><Relationship Type="http://schemas.openxmlformats.org/officeDocument/2006/relationships/slide" Target="/ppt/slides/slide4.xml" Id="R7d32b509af734819" /><Relationship Type="http://schemas.openxmlformats.org/officeDocument/2006/relationships/slide" Target="/ppt/slides/slide5.xml" Id="R20b0e1e2b5f740cf" /><Relationship Type="http://schemas.openxmlformats.org/officeDocument/2006/relationships/slide" Target="/ppt/slides/slide6.xml" Id="Rfe5d3ba6af8c482e" /><Relationship Type="http://schemas.openxmlformats.org/officeDocument/2006/relationships/slide" Target="/ppt/slides/slide7.xml" Id="R49ae6a2dbf4e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793ed1a35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07da5bca405f" /><Relationship Type="http://schemas.openxmlformats.org/officeDocument/2006/relationships/theme" Target="/ppt/slideMasters/theme/theme1.xml" Id="Rece91e95d879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307da5bca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5dea1dc05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6ff6076a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390ce16c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30a9b042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fdae15e5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3cc0647b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67f7bf37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