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02eac9e29348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4d04bddb694c8a"/>
  </p:sldMasterIdLst>
  <p:sldIdLst>
    <p:sldId xmlns:r="http://schemas.openxmlformats.org/officeDocument/2006/relationships" id="256" r:id="R095f01c202134bb8"/>
    <p:sldId xmlns:r="http://schemas.openxmlformats.org/officeDocument/2006/relationships" id="257" r:id="R0dba8cdc6b7f4bea"/>
    <p:sldId xmlns:r="http://schemas.openxmlformats.org/officeDocument/2006/relationships" id="258" r:id="Re8fc1f1ad84b4713"/>
    <p:sldId xmlns:r="http://schemas.openxmlformats.org/officeDocument/2006/relationships" id="259" r:id="R7820511edd244830"/>
    <p:sldId xmlns:r="http://schemas.openxmlformats.org/officeDocument/2006/relationships" id="260" r:id="R50b075a1e90a40a1"/>
    <p:sldId xmlns:r="http://schemas.openxmlformats.org/officeDocument/2006/relationships" id="261" r:id="R1edc43ce605044d1"/>
    <p:sldId xmlns:r="http://schemas.openxmlformats.org/officeDocument/2006/relationships" id="262" r:id="R1658db7fc74b49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4d04bddb694c8a" /><Relationship Type="http://schemas.openxmlformats.org/officeDocument/2006/relationships/slide" Target="/ppt/slides/slide1.xml" Id="R095f01c202134bb8" /><Relationship Type="http://schemas.openxmlformats.org/officeDocument/2006/relationships/slide" Target="/ppt/slides/slide2.xml" Id="R0dba8cdc6b7f4bea" /><Relationship Type="http://schemas.openxmlformats.org/officeDocument/2006/relationships/slide" Target="/ppt/slides/slide3.xml" Id="Re8fc1f1ad84b4713" /><Relationship Type="http://schemas.openxmlformats.org/officeDocument/2006/relationships/slide" Target="/ppt/slides/slide4.xml" Id="R7820511edd244830" /><Relationship Type="http://schemas.openxmlformats.org/officeDocument/2006/relationships/slide" Target="/ppt/slides/slide5.xml" Id="R50b075a1e90a40a1" /><Relationship Type="http://schemas.openxmlformats.org/officeDocument/2006/relationships/slide" Target="/ppt/slides/slide6.xml" Id="R1edc43ce605044d1" /><Relationship Type="http://schemas.openxmlformats.org/officeDocument/2006/relationships/slide" Target="/ppt/slides/slide7.xml" Id="R1658db7fc74b49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e545df045b49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6a362c92344c80" /><Relationship Type="http://schemas.openxmlformats.org/officeDocument/2006/relationships/theme" Target="/ppt/slideMasters/theme/theme1.xml" Id="R4590cc6eea0447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6a362c92344c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7191d28d642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8a684e6f8247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92221a37d43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8449728b5440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23c33277c34c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45bbe6f4d04f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2dbf7ef4f47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A. M. E. N.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M. E. N.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 M. E. N.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M. E. N.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M. E. N.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M. E. N.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−30 044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910 463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910 463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M. E. N.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ROPSTAD ARNT STEVEN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M. E. N.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Kalvehagen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4634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814 841 472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M. E. N. INVEST AS</a:t>
            </a:r>
          </a:p>
        </p:txBody>
      </p:sp>
    </p:spTree>
  </p:cSld>
  <p:clrMapOvr>
    <a:masterClrMapping xmlns:a="http://schemas.openxmlformats.org/drawingml/2006/main"/>
  </p:clrMapOvr>
</p:sld>
</file>