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18fe11e7e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6ecb6525941f6"/>
  </p:sldMasterIdLst>
  <p:sldIdLst>
    <p:sldId xmlns:r="http://schemas.openxmlformats.org/officeDocument/2006/relationships" id="256" r:id="R317ad95721fe437f"/>
    <p:sldId xmlns:r="http://schemas.openxmlformats.org/officeDocument/2006/relationships" id="257" r:id="R767ca9c03d224c0c"/>
    <p:sldId xmlns:r="http://schemas.openxmlformats.org/officeDocument/2006/relationships" id="258" r:id="R473c12b6e9ed4079"/>
    <p:sldId xmlns:r="http://schemas.openxmlformats.org/officeDocument/2006/relationships" id="259" r:id="R24607164c64a4d36"/>
    <p:sldId xmlns:r="http://schemas.openxmlformats.org/officeDocument/2006/relationships" id="260" r:id="R828d5a8914f34e7c"/>
    <p:sldId xmlns:r="http://schemas.openxmlformats.org/officeDocument/2006/relationships" id="261" r:id="R0e5ec2a4e0914438"/>
    <p:sldId xmlns:r="http://schemas.openxmlformats.org/officeDocument/2006/relationships" id="262" r:id="R6770c3ce2754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6ecb6525941f6" /><Relationship Type="http://schemas.openxmlformats.org/officeDocument/2006/relationships/slide" Target="/ppt/slides/slide1.xml" Id="R317ad95721fe437f" /><Relationship Type="http://schemas.openxmlformats.org/officeDocument/2006/relationships/slide" Target="/ppt/slides/slide2.xml" Id="R767ca9c03d224c0c" /><Relationship Type="http://schemas.openxmlformats.org/officeDocument/2006/relationships/slide" Target="/ppt/slides/slide3.xml" Id="R473c12b6e9ed4079" /><Relationship Type="http://schemas.openxmlformats.org/officeDocument/2006/relationships/slide" Target="/ppt/slides/slide4.xml" Id="R24607164c64a4d36" /><Relationship Type="http://schemas.openxmlformats.org/officeDocument/2006/relationships/slide" Target="/ppt/slides/slide5.xml" Id="R828d5a8914f34e7c" /><Relationship Type="http://schemas.openxmlformats.org/officeDocument/2006/relationships/slide" Target="/ppt/slides/slide6.xml" Id="R0e5ec2a4e0914438" /><Relationship Type="http://schemas.openxmlformats.org/officeDocument/2006/relationships/slide" Target="/ppt/slides/slide7.xml" Id="R6770c3ce2754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1e05d12864b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d4192c4bb40fc" /><Relationship Type="http://schemas.openxmlformats.org/officeDocument/2006/relationships/theme" Target="/ppt/slideMasters/theme/theme1.xml" Id="R9cd5b20119e3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2d4192c4bb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888ce7eb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2d6421a3b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a0c6621c5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444598ee3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80d82de96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985fa8c0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dd3a503b8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−349 093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21 930 719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JOHNSEN ERITSLAND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Munins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814 919 072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HANTA AS</a:t>
            </a:r>
          </a:p>
        </p:txBody>
      </p:sp>
    </p:spTree>
  </p:cSld>
  <p:clrMapOvr>
    <a:masterClrMapping xmlns:a="http://schemas.openxmlformats.org/drawingml/2006/main"/>
  </p:clrMapOvr>
</p:sld>
</file>