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bdc25d4c5f47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989ee11a3247b1"/>
  </p:sldMasterIdLst>
  <p:sldIdLst>
    <p:sldId xmlns:r="http://schemas.openxmlformats.org/officeDocument/2006/relationships" id="256" r:id="Rb853dc0ba2a54add"/>
    <p:sldId xmlns:r="http://schemas.openxmlformats.org/officeDocument/2006/relationships" id="257" r:id="R9a42e57de94249c5"/>
    <p:sldId xmlns:r="http://schemas.openxmlformats.org/officeDocument/2006/relationships" id="258" r:id="Ra7e4431c57df43e0"/>
    <p:sldId xmlns:r="http://schemas.openxmlformats.org/officeDocument/2006/relationships" id="259" r:id="Rdeff83e2467641a4"/>
    <p:sldId xmlns:r="http://schemas.openxmlformats.org/officeDocument/2006/relationships" id="260" r:id="Rd8ec4690948042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989ee11a3247b1" /><Relationship Type="http://schemas.openxmlformats.org/officeDocument/2006/relationships/slide" Target="/ppt/slides/slide1.xml" Id="Rb853dc0ba2a54add" /><Relationship Type="http://schemas.openxmlformats.org/officeDocument/2006/relationships/slide" Target="/ppt/slides/slide2.xml" Id="R9a42e57de94249c5" /><Relationship Type="http://schemas.openxmlformats.org/officeDocument/2006/relationships/slide" Target="/ppt/slides/slide3.xml" Id="Ra7e4431c57df43e0" /><Relationship Type="http://schemas.openxmlformats.org/officeDocument/2006/relationships/slide" Target="/ppt/slides/slide4.xml" Id="Rdeff83e2467641a4" /><Relationship Type="http://schemas.openxmlformats.org/officeDocument/2006/relationships/slide" Target="/ppt/slides/slide5.xml" Id="Rd8ec4690948042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11f841ff3c40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b197934c14568" /><Relationship Type="http://schemas.openxmlformats.org/officeDocument/2006/relationships/theme" Target="/ppt/slideMasters/theme/theme1.xml" Id="Rd8f8abeebcda4a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fb197934c145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4ebd97e024d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db36d97ce4b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fdc0c7ad446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02e6aa1464d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769fcb07048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KAFE ØST CATRINA WHITE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KAFE ØST CATRINA WHITE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2408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post@kafeost.no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www.kafeøst.no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815 235 002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