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6596c225e40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6b3f36f5054e68"/>
  </p:sldMasterIdLst>
  <p:sldIdLst>
    <p:sldId xmlns:r="http://schemas.openxmlformats.org/officeDocument/2006/relationships" id="256" r:id="R7b69905bcf4e4429"/>
    <p:sldId xmlns:r="http://schemas.openxmlformats.org/officeDocument/2006/relationships" id="257" r:id="Rda84ded4e73d4a3e"/>
    <p:sldId xmlns:r="http://schemas.openxmlformats.org/officeDocument/2006/relationships" id="258" r:id="Rb3c39c4321204be9"/>
    <p:sldId xmlns:r="http://schemas.openxmlformats.org/officeDocument/2006/relationships" id="259" r:id="Rb862108d92f04999"/>
    <p:sldId xmlns:r="http://schemas.openxmlformats.org/officeDocument/2006/relationships" id="260" r:id="Rad296f9e1fb643af"/>
    <p:sldId xmlns:r="http://schemas.openxmlformats.org/officeDocument/2006/relationships" id="261" r:id="R4c8a5b7890174720"/>
    <p:sldId xmlns:r="http://schemas.openxmlformats.org/officeDocument/2006/relationships" id="262" r:id="R4d3e81488d164d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6b3f36f5054e68" /><Relationship Type="http://schemas.openxmlformats.org/officeDocument/2006/relationships/slide" Target="/ppt/slides/slide1.xml" Id="R7b69905bcf4e4429" /><Relationship Type="http://schemas.openxmlformats.org/officeDocument/2006/relationships/slide" Target="/ppt/slides/slide2.xml" Id="Rda84ded4e73d4a3e" /><Relationship Type="http://schemas.openxmlformats.org/officeDocument/2006/relationships/slide" Target="/ppt/slides/slide3.xml" Id="Rb3c39c4321204be9" /><Relationship Type="http://schemas.openxmlformats.org/officeDocument/2006/relationships/slide" Target="/ppt/slides/slide4.xml" Id="Rb862108d92f04999" /><Relationship Type="http://schemas.openxmlformats.org/officeDocument/2006/relationships/slide" Target="/ppt/slides/slide5.xml" Id="Rad296f9e1fb643af" /><Relationship Type="http://schemas.openxmlformats.org/officeDocument/2006/relationships/slide" Target="/ppt/slides/slide6.xml" Id="R4c8a5b7890174720" /><Relationship Type="http://schemas.openxmlformats.org/officeDocument/2006/relationships/slide" Target="/ppt/slides/slide7.xml" Id="R4d3e81488d164d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cd3cd268f548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e0eb6bb2464ca9" /><Relationship Type="http://schemas.openxmlformats.org/officeDocument/2006/relationships/theme" Target="/ppt/slideMasters/theme/theme1.xml" Id="R888340ee024a42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e0eb6bb246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3b1532df1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0f7cc7e14248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3ad868b5443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012ab66c14b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6cd992301d49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2b94d346b846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f4b09f14e47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21 078 823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TCP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815 347 102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