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02b478b2e41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449c1e55cf4c77"/>
  </p:sldMasterIdLst>
  <p:sldIdLst>
    <p:sldId xmlns:r="http://schemas.openxmlformats.org/officeDocument/2006/relationships" id="256" r:id="R1a8acf65d95c4aae"/>
    <p:sldId xmlns:r="http://schemas.openxmlformats.org/officeDocument/2006/relationships" id="257" r:id="R6eed4efb15d34799"/>
    <p:sldId xmlns:r="http://schemas.openxmlformats.org/officeDocument/2006/relationships" id="258" r:id="R7d44051e03c84400"/>
    <p:sldId xmlns:r="http://schemas.openxmlformats.org/officeDocument/2006/relationships" id="259" r:id="R4b1841d747eb426e"/>
    <p:sldId xmlns:r="http://schemas.openxmlformats.org/officeDocument/2006/relationships" id="260" r:id="R629acc7123974ad1"/>
    <p:sldId xmlns:r="http://schemas.openxmlformats.org/officeDocument/2006/relationships" id="261" r:id="R012b6227a5904224"/>
    <p:sldId xmlns:r="http://schemas.openxmlformats.org/officeDocument/2006/relationships" id="262" r:id="Ra8dbb84fba4c4d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49c1e55cf4c77" /><Relationship Type="http://schemas.openxmlformats.org/officeDocument/2006/relationships/slide" Target="/ppt/slides/slide1.xml" Id="R1a8acf65d95c4aae" /><Relationship Type="http://schemas.openxmlformats.org/officeDocument/2006/relationships/slide" Target="/ppt/slides/slide2.xml" Id="R6eed4efb15d34799" /><Relationship Type="http://schemas.openxmlformats.org/officeDocument/2006/relationships/slide" Target="/ppt/slides/slide3.xml" Id="R7d44051e03c84400" /><Relationship Type="http://schemas.openxmlformats.org/officeDocument/2006/relationships/slide" Target="/ppt/slides/slide4.xml" Id="R4b1841d747eb426e" /><Relationship Type="http://schemas.openxmlformats.org/officeDocument/2006/relationships/slide" Target="/ppt/slides/slide5.xml" Id="R629acc7123974ad1" /><Relationship Type="http://schemas.openxmlformats.org/officeDocument/2006/relationships/slide" Target="/ppt/slides/slide6.xml" Id="R012b6227a5904224" /><Relationship Type="http://schemas.openxmlformats.org/officeDocument/2006/relationships/slide" Target="/ppt/slides/slide7.xml" Id="Ra8dbb84fba4c4d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c95a3d3b144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df03843fe4bbf" /><Relationship Type="http://schemas.openxmlformats.org/officeDocument/2006/relationships/theme" Target="/ppt/slideMasters/theme/theme1.xml" Id="Rb8c924f63f4c42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edf03843fe4b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95b200ecc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9c46af4704b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4c64786834f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d4c8cdeaf49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8ff8f0cfb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fe5fb700941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deaa47b76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VENTHON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VENTHON AS ble etablert [år] og holder til i Lepsøy.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662 063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2 638 556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TORE BJAANES GJERDE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BJAANES GJERDE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Riddarhaugen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5216 Lepsøy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815 526 422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VENTHON AS</a:t>
            </a:r>
          </a:p>
        </p:txBody>
      </p:sp>
    </p:spTree>
  </p:cSld>
  <p:clrMapOvr>
    <a:masterClrMapping xmlns:a="http://schemas.openxmlformats.org/drawingml/2006/main"/>
  </p:clrMapOvr>
</p:sld>
</file>