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15ada9e492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e4c83c0e4a4f97"/>
  </p:sldMasterIdLst>
  <p:sldIdLst>
    <p:sldId xmlns:r="http://schemas.openxmlformats.org/officeDocument/2006/relationships" id="256" r:id="R5aee9f89f7664c45"/>
    <p:sldId xmlns:r="http://schemas.openxmlformats.org/officeDocument/2006/relationships" id="257" r:id="R8a15f24776ca4d09"/>
    <p:sldId xmlns:r="http://schemas.openxmlformats.org/officeDocument/2006/relationships" id="258" r:id="R908fc841f4ff441b"/>
    <p:sldId xmlns:r="http://schemas.openxmlformats.org/officeDocument/2006/relationships" id="259" r:id="Rfd52283e99584311"/>
    <p:sldId xmlns:r="http://schemas.openxmlformats.org/officeDocument/2006/relationships" id="260" r:id="R3b493e2582164374"/>
    <p:sldId xmlns:r="http://schemas.openxmlformats.org/officeDocument/2006/relationships" id="261" r:id="R2fe13ccc4aba44b8"/>
    <p:sldId xmlns:r="http://schemas.openxmlformats.org/officeDocument/2006/relationships" id="262" r:id="R696feebf7c1a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4c83c0e4a4f97" /><Relationship Type="http://schemas.openxmlformats.org/officeDocument/2006/relationships/slide" Target="/ppt/slides/slide1.xml" Id="R5aee9f89f7664c45" /><Relationship Type="http://schemas.openxmlformats.org/officeDocument/2006/relationships/slide" Target="/ppt/slides/slide2.xml" Id="R8a15f24776ca4d09" /><Relationship Type="http://schemas.openxmlformats.org/officeDocument/2006/relationships/slide" Target="/ppt/slides/slide3.xml" Id="R908fc841f4ff441b" /><Relationship Type="http://schemas.openxmlformats.org/officeDocument/2006/relationships/slide" Target="/ppt/slides/slide4.xml" Id="Rfd52283e99584311" /><Relationship Type="http://schemas.openxmlformats.org/officeDocument/2006/relationships/slide" Target="/ppt/slides/slide5.xml" Id="R3b493e2582164374" /><Relationship Type="http://schemas.openxmlformats.org/officeDocument/2006/relationships/slide" Target="/ppt/slides/slide6.xml" Id="R2fe13ccc4aba44b8" /><Relationship Type="http://schemas.openxmlformats.org/officeDocument/2006/relationships/slide" Target="/ppt/slides/slide7.xml" Id="R696feebf7c1a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55504291f40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804acc1504027" /><Relationship Type="http://schemas.openxmlformats.org/officeDocument/2006/relationships/theme" Target="/ppt/slideMasters/theme/theme1.xml" Id="R94aeea59784442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8804acc15040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6c8c8bb8245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8045de7e04e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b8dbef26b43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f80678c1e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dc38fcfdb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8d85297c54f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1f668a9b34d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SANDØY HANDELSLAG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SANDØY HANDELSLAG AS ble etablert [år] og holder til i Sandøy.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309 691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SANDØY VEL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HARRY SANDØY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ARVE SANDØY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SANDØY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GRY SANDØY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SANDØY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Hamnevågen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6297 Sandøy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sandoy.hlag@outlook.com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815 711 432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