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586ef6d5a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e65658cc54472"/>
  </p:sldMasterIdLst>
  <p:sldIdLst>
    <p:sldId xmlns:r="http://schemas.openxmlformats.org/officeDocument/2006/relationships" id="256" r:id="R7d82b957a45d430b"/>
    <p:sldId xmlns:r="http://schemas.openxmlformats.org/officeDocument/2006/relationships" id="257" r:id="R842a33076faa4287"/>
    <p:sldId xmlns:r="http://schemas.openxmlformats.org/officeDocument/2006/relationships" id="258" r:id="R4ed81c6dce534f06"/>
    <p:sldId xmlns:r="http://schemas.openxmlformats.org/officeDocument/2006/relationships" id="259" r:id="R202962942f5f4ee4"/>
    <p:sldId xmlns:r="http://schemas.openxmlformats.org/officeDocument/2006/relationships" id="260" r:id="R368f7d826a214593"/>
    <p:sldId xmlns:r="http://schemas.openxmlformats.org/officeDocument/2006/relationships" id="261" r:id="R0958d1a0b77447d0"/>
    <p:sldId xmlns:r="http://schemas.openxmlformats.org/officeDocument/2006/relationships" id="262" r:id="R767c41e3e678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e65658cc54472" /><Relationship Type="http://schemas.openxmlformats.org/officeDocument/2006/relationships/slide" Target="/ppt/slides/slide1.xml" Id="R7d82b957a45d430b" /><Relationship Type="http://schemas.openxmlformats.org/officeDocument/2006/relationships/slide" Target="/ppt/slides/slide2.xml" Id="R842a33076faa4287" /><Relationship Type="http://schemas.openxmlformats.org/officeDocument/2006/relationships/slide" Target="/ppt/slides/slide3.xml" Id="R4ed81c6dce534f06" /><Relationship Type="http://schemas.openxmlformats.org/officeDocument/2006/relationships/slide" Target="/ppt/slides/slide4.xml" Id="R202962942f5f4ee4" /><Relationship Type="http://schemas.openxmlformats.org/officeDocument/2006/relationships/slide" Target="/ppt/slides/slide5.xml" Id="R368f7d826a214593" /><Relationship Type="http://schemas.openxmlformats.org/officeDocument/2006/relationships/slide" Target="/ppt/slides/slide6.xml" Id="R0958d1a0b77447d0" /><Relationship Type="http://schemas.openxmlformats.org/officeDocument/2006/relationships/slide" Target="/ppt/slides/slide7.xml" Id="R767c41e3e678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965c3e23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676a118c4407" /><Relationship Type="http://schemas.openxmlformats.org/officeDocument/2006/relationships/theme" Target="/ppt/slideMasters/theme/theme1.xml" Id="R7572b7de4f7f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0676a118c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80d109d9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b0371584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c74d1a08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8dce97c5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02cdaea4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31d074c57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a065e681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