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da18e46e7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24c4ccb8a4b88"/>
  </p:sldMasterIdLst>
  <p:sldIdLst>
    <p:sldId xmlns:r="http://schemas.openxmlformats.org/officeDocument/2006/relationships" id="256" r:id="R546b2bb2d1a34795"/>
    <p:sldId xmlns:r="http://schemas.openxmlformats.org/officeDocument/2006/relationships" id="257" r:id="R074bb99e22ac4e77"/>
    <p:sldId xmlns:r="http://schemas.openxmlformats.org/officeDocument/2006/relationships" id="258" r:id="Raac86e47a9bc4502"/>
    <p:sldId xmlns:r="http://schemas.openxmlformats.org/officeDocument/2006/relationships" id="259" r:id="R4246fe5df3a04a8d"/>
    <p:sldId xmlns:r="http://schemas.openxmlformats.org/officeDocument/2006/relationships" id="260" r:id="R66914307256d4dde"/>
    <p:sldId xmlns:r="http://schemas.openxmlformats.org/officeDocument/2006/relationships" id="261" r:id="R6218cba6e3aa4462"/>
    <p:sldId xmlns:r="http://schemas.openxmlformats.org/officeDocument/2006/relationships" id="262" r:id="Rf30fe8d8a5b0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24c4ccb8a4b88" /><Relationship Type="http://schemas.openxmlformats.org/officeDocument/2006/relationships/slide" Target="/ppt/slides/slide1.xml" Id="R546b2bb2d1a34795" /><Relationship Type="http://schemas.openxmlformats.org/officeDocument/2006/relationships/slide" Target="/ppt/slides/slide2.xml" Id="R074bb99e22ac4e77" /><Relationship Type="http://schemas.openxmlformats.org/officeDocument/2006/relationships/slide" Target="/ppt/slides/slide3.xml" Id="Raac86e47a9bc4502" /><Relationship Type="http://schemas.openxmlformats.org/officeDocument/2006/relationships/slide" Target="/ppt/slides/slide4.xml" Id="R4246fe5df3a04a8d" /><Relationship Type="http://schemas.openxmlformats.org/officeDocument/2006/relationships/slide" Target="/ppt/slides/slide5.xml" Id="R66914307256d4dde" /><Relationship Type="http://schemas.openxmlformats.org/officeDocument/2006/relationships/slide" Target="/ppt/slides/slide6.xml" Id="R6218cba6e3aa4462" /><Relationship Type="http://schemas.openxmlformats.org/officeDocument/2006/relationships/slide" Target="/ppt/slides/slide7.xml" Id="Rf30fe8d8a5b0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23c06e7b1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805744be4a70" /><Relationship Type="http://schemas.openxmlformats.org/officeDocument/2006/relationships/theme" Target="/ppt/slideMasters/theme/theme1.xml" Id="Ra0722a5f80ac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f805744be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bbb2ad86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b4022e84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6b21557c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f44f1725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5403157a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777aad79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2789086c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OTTO SKJELSTAD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