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b88347b4d74c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01f19c823d4f11"/>
  </p:sldMasterIdLst>
  <p:sldIdLst>
    <p:sldId xmlns:r="http://schemas.openxmlformats.org/officeDocument/2006/relationships" id="256" r:id="R5f03820358b440ee"/>
    <p:sldId xmlns:r="http://schemas.openxmlformats.org/officeDocument/2006/relationships" id="257" r:id="R7a4b824f73794dbb"/>
    <p:sldId xmlns:r="http://schemas.openxmlformats.org/officeDocument/2006/relationships" id="258" r:id="Ra62680f18d5e4603"/>
    <p:sldId xmlns:r="http://schemas.openxmlformats.org/officeDocument/2006/relationships" id="259" r:id="R6174a64676f04451"/>
    <p:sldId xmlns:r="http://schemas.openxmlformats.org/officeDocument/2006/relationships" id="260" r:id="R75ed4a348858401a"/>
    <p:sldId xmlns:r="http://schemas.openxmlformats.org/officeDocument/2006/relationships" id="261" r:id="R537a659d530c434b"/>
    <p:sldId xmlns:r="http://schemas.openxmlformats.org/officeDocument/2006/relationships" id="262" r:id="R4c83a59951c44b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01f19c823d4f11" /><Relationship Type="http://schemas.openxmlformats.org/officeDocument/2006/relationships/slide" Target="/ppt/slides/slide1.xml" Id="R5f03820358b440ee" /><Relationship Type="http://schemas.openxmlformats.org/officeDocument/2006/relationships/slide" Target="/ppt/slides/slide2.xml" Id="R7a4b824f73794dbb" /><Relationship Type="http://schemas.openxmlformats.org/officeDocument/2006/relationships/slide" Target="/ppt/slides/slide3.xml" Id="Ra62680f18d5e4603" /><Relationship Type="http://schemas.openxmlformats.org/officeDocument/2006/relationships/slide" Target="/ppt/slides/slide4.xml" Id="R6174a64676f04451" /><Relationship Type="http://schemas.openxmlformats.org/officeDocument/2006/relationships/slide" Target="/ppt/slides/slide5.xml" Id="R75ed4a348858401a" /><Relationship Type="http://schemas.openxmlformats.org/officeDocument/2006/relationships/slide" Target="/ppt/slides/slide6.xml" Id="R537a659d530c434b" /><Relationship Type="http://schemas.openxmlformats.org/officeDocument/2006/relationships/slide" Target="/ppt/slides/slide7.xml" Id="R4c83a59951c44b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459bff6a1142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763c914f54fc2" /><Relationship Type="http://schemas.openxmlformats.org/officeDocument/2006/relationships/theme" Target="/ppt/slideMasters/theme/theme1.xml" Id="Rcaaf56402f1242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3763c914f54f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e14e0acbf4a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60e7e4e8640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27c1b2c5b4d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bb26b05c145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e625ca1f94c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534dd7ac541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d3a0e3e5241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217 318 000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2 327 763 000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2 376 577 000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OLE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Sundts gate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816 008 352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