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8378dfb9134d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34b9d2473540a6"/>
  </p:sldMasterIdLst>
  <p:sldIdLst>
    <p:sldId xmlns:r="http://schemas.openxmlformats.org/officeDocument/2006/relationships" id="256" r:id="R42304c0761f742a2"/>
    <p:sldId xmlns:r="http://schemas.openxmlformats.org/officeDocument/2006/relationships" id="257" r:id="R9d1db70a93b34bd5"/>
    <p:sldId xmlns:r="http://schemas.openxmlformats.org/officeDocument/2006/relationships" id="258" r:id="R30d79b03213845c7"/>
    <p:sldId xmlns:r="http://schemas.openxmlformats.org/officeDocument/2006/relationships" id="259" r:id="R5c29f17d72374b5b"/>
    <p:sldId xmlns:r="http://schemas.openxmlformats.org/officeDocument/2006/relationships" id="260" r:id="R59cad1f4578e4ff6"/>
    <p:sldId xmlns:r="http://schemas.openxmlformats.org/officeDocument/2006/relationships" id="261" r:id="R3f5462555a57443a"/>
    <p:sldId xmlns:r="http://schemas.openxmlformats.org/officeDocument/2006/relationships" id="262" r:id="R685699ca7a5c47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34b9d2473540a6" /><Relationship Type="http://schemas.openxmlformats.org/officeDocument/2006/relationships/slide" Target="/ppt/slides/slide1.xml" Id="R42304c0761f742a2" /><Relationship Type="http://schemas.openxmlformats.org/officeDocument/2006/relationships/slide" Target="/ppt/slides/slide2.xml" Id="R9d1db70a93b34bd5" /><Relationship Type="http://schemas.openxmlformats.org/officeDocument/2006/relationships/slide" Target="/ppt/slides/slide3.xml" Id="R30d79b03213845c7" /><Relationship Type="http://schemas.openxmlformats.org/officeDocument/2006/relationships/slide" Target="/ppt/slides/slide4.xml" Id="R5c29f17d72374b5b" /><Relationship Type="http://schemas.openxmlformats.org/officeDocument/2006/relationships/slide" Target="/ppt/slides/slide5.xml" Id="R59cad1f4578e4ff6" /><Relationship Type="http://schemas.openxmlformats.org/officeDocument/2006/relationships/slide" Target="/ppt/slides/slide6.xml" Id="R3f5462555a57443a" /><Relationship Type="http://schemas.openxmlformats.org/officeDocument/2006/relationships/slide" Target="/ppt/slides/slide7.xml" Id="R685699ca7a5c47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00d2efcf5547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66512b90e4fe5" /><Relationship Type="http://schemas.openxmlformats.org/officeDocument/2006/relationships/theme" Target="/ppt/slideMasters/theme/theme1.xml" Id="Rc0a8a85bbd4a4a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966512b90e4f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c53360ab049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a283233b44e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d82707e4a4c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7cbe564a741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82f27088f49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83891a74e40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e37fdc78b48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FORVALTNING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102 229 089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3 970 481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5 090 103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8 557 003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28 713 080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LORD EIENDOM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KOLVIK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LBT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NORDENFJELDSKE EIENDOMSFORVALTNING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816 025 982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