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dee574028e4d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1d63e21c1344e9"/>
  </p:sldMasterIdLst>
  <p:sldIdLst>
    <p:sldId xmlns:r="http://schemas.openxmlformats.org/officeDocument/2006/relationships" id="256" r:id="R2dd97f2306734e40"/>
    <p:sldId xmlns:r="http://schemas.openxmlformats.org/officeDocument/2006/relationships" id="257" r:id="R55733a3bd85e406b"/>
    <p:sldId xmlns:r="http://schemas.openxmlformats.org/officeDocument/2006/relationships" id="258" r:id="Rafb5831addfa4e7f"/>
    <p:sldId xmlns:r="http://schemas.openxmlformats.org/officeDocument/2006/relationships" id="259" r:id="Ra9b48992233d4cbc"/>
    <p:sldId xmlns:r="http://schemas.openxmlformats.org/officeDocument/2006/relationships" id="260" r:id="Rd1c43a57daf04659"/>
    <p:sldId xmlns:r="http://schemas.openxmlformats.org/officeDocument/2006/relationships" id="261" r:id="R5110688356a4415d"/>
    <p:sldId xmlns:r="http://schemas.openxmlformats.org/officeDocument/2006/relationships" id="262" r:id="R0450ad5937b2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d63e21c1344e9" /><Relationship Type="http://schemas.openxmlformats.org/officeDocument/2006/relationships/slide" Target="/ppt/slides/slide1.xml" Id="R2dd97f2306734e40" /><Relationship Type="http://schemas.openxmlformats.org/officeDocument/2006/relationships/slide" Target="/ppt/slides/slide2.xml" Id="R55733a3bd85e406b" /><Relationship Type="http://schemas.openxmlformats.org/officeDocument/2006/relationships/slide" Target="/ppt/slides/slide3.xml" Id="Rafb5831addfa4e7f" /><Relationship Type="http://schemas.openxmlformats.org/officeDocument/2006/relationships/slide" Target="/ppt/slides/slide4.xml" Id="Ra9b48992233d4cbc" /><Relationship Type="http://schemas.openxmlformats.org/officeDocument/2006/relationships/slide" Target="/ppt/slides/slide5.xml" Id="Rd1c43a57daf04659" /><Relationship Type="http://schemas.openxmlformats.org/officeDocument/2006/relationships/slide" Target="/ppt/slides/slide6.xml" Id="R5110688356a4415d" /><Relationship Type="http://schemas.openxmlformats.org/officeDocument/2006/relationships/slide" Target="/ppt/slides/slide7.xml" Id="R0450ad5937b2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8532d0c77a4f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0200f5a5d46ab" /><Relationship Type="http://schemas.openxmlformats.org/officeDocument/2006/relationships/theme" Target="/ppt/slideMasters/theme/theme1.xml" Id="R0d008dcf7b1842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0200f5a5d46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e69d08e5e47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8955cc80a43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589e5af2d4d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73885563846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9d4afa98842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8b11b496543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3ab1c036a43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TRALLFA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TRALLFA CAPITAL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−9 225 627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6 539 001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184 735 691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228 337 851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UNDERHAUG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UNDERHAUG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816 213 312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TRALLFA CAPITAL AS</a:t>
            </a:r>
          </a:p>
        </p:txBody>
      </p:sp>
    </p:spTree>
  </p:cSld>
  <p:clrMapOvr>
    <a:masterClrMapping xmlns:a="http://schemas.openxmlformats.org/drawingml/2006/main"/>
  </p:clrMapOvr>
</p:sld>
</file>