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a0fd05fb5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e22e1de70482d"/>
  </p:sldMasterIdLst>
  <p:sldIdLst>
    <p:sldId xmlns:r="http://schemas.openxmlformats.org/officeDocument/2006/relationships" id="256" r:id="R3181d1ad2bd348b1"/>
    <p:sldId xmlns:r="http://schemas.openxmlformats.org/officeDocument/2006/relationships" id="257" r:id="R4f6dce0cc53a4f3f"/>
    <p:sldId xmlns:r="http://schemas.openxmlformats.org/officeDocument/2006/relationships" id="258" r:id="Rf6886a7f786d4113"/>
    <p:sldId xmlns:r="http://schemas.openxmlformats.org/officeDocument/2006/relationships" id="259" r:id="R62be81c80fff4ec0"/>
    <p:sldId xmlns:r="http://schemas.openxmlformats.org/officeDocument/2006/relationships" id="260" r:id="R7a1e25fd50fc4b6a"/>
    <p:sldId xmlns:r="http://schemas.openxmlformats.org/officeDocument/2006/relationships" id="261" r:id="Rd9cd51d7a1c04b84"/>
    <p:sldId xmlns:r="http://schemas.openxmlformats.org/officeDocument/2006/relationships" id="262" r:id="Ra687f5ce9750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e22e1de70482d" /><Relationship Type="http://schemas.openxmlformats.org/officeDocument/2006/relationships/slide" Target="/ppt/slides/slide1.xml" Id="R3181d1ad2bd348b1" /><Relationship Type="http://schemas.openxmlformats.org/officeDocument/2006/relationships/slide" Target="/ppt/slides/slide2.xml" Id="R4f6dce0cc53a4f3f" /><Relationship Type="http://schemas.openxmlformats.org/officeDocument/2006/relationships/slide" Target="/ppt/slides/slide3.xml" Id="Rf6886a7f786d4113" /><Relationship Type="http://schemas.openxmlformats.org/officeDocument/2006/relationships/slide" Target="/ppt/slides/slide4.xml" Id="R62be81c80fff4ec0" /><Relationship Type="http://schemas.openxmlformats.org/officeDocument/2006/relationships/slide" Target="/ppt/slides/slide5.xml" Id="R7a1e25fd50fc4b6a" /><Relationship Type="http://schemas.openxmlformats.org/officeDocument/2006/relationships/slide" Target="/ppt/slides/slide6.xml" Id="Rd9cd51d7a1c04b84" /><Relationship Type="http://schemas.openxmlformats.org/officeDocument/2006/relationships/slide" Target="/ppt/slides/slide7.xml" Id="Ra687f5ce9750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3ca72118b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b67301304615" /><Relationship Type="http://schemas.openxmlformats.org/officeDocument/2006/relationships/theme" Target="/ppt/slideMasters/theme/theme1.xml" Id="R97313a4dfc38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1b6730130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e70cafcd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652c794a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a6210a67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781b08e6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4614b0ea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3a0ad9e8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d5d38344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HAMMERHEAD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19 127 055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31 272 803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ROANDER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76H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816 322 812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AS</a:t>
            </a:r>
          </a:p>
        </p:txBody>
      </p:sp>
    </p:spTree>
  </p:cSld>
  <p:clrMapOvr>
    <a:masterClrMapping xmlns:a="http://schemas.openxmlformats.org/drawingml/2006/main"/>
  </p:clrMapOvr>
</p:sld>
</file>