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f442d4a73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4d9ae26d84713"/>
  </p:sldMasterIdLst>
  <p:sldIdLst>
    <p:sldId xmlns:r="http://schemas.openxmlformats.org/officeDocument/2006/relationships" id="256" r:id="R50b7d38d8e2c4b3a"/>
    <p:sldId xmlns:r="http://schemas.openxmlformats.org/officeDocument/2006/relationships" id="257" r:id="R8019f97abd564138"/>
    <p:sldId xmlns:r="http://schemas.openxmlformats.org/officeDocument/2006/relationships" id="258" r:id="Rb551049d949b45c6"/>
    <p:sldId xmlns:r="http://schemas.openxmlformats.org/officeDocument/2006/relationships" id="259" r:id="Rc4552e0f59834d54"/>
    <p:sldId xmlns:r="http://schemas.openxmlformats.org/officeDocument/2006/relationships" id="260" r:id="Ref5d060f328c4015"/>
    <p:sldId xmlns:r="http://schemas.openxmlformats.org/officeDocument/2006/relationships" id="261" r:id="Rc57cf3f070bf4b2c"/>
    <p:sldId xmlns:r="http://schemas.openxmlformats.org/officeDocument/2006/relationships" id="262" r:id="Rbb29cfda9d2c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4d9ae26d84713" /><Relationship Type="http://schemas.openxmlformats.org/officeDocument/2006/relationships/slide" Target="/ppt/slides/slide1.xml" Id="R50b7d38d8e2c4b3a" /><Relationship Type="http://schemas.openxmlformats.org/officeDocument/2006/relationships/slide" Target="/ppt/slides/slide2.xml" Id="R8019f97abd564138" /><Relationship Type="http://schemas.openxmlformats.org/officeDocument/2006/relationships/slide" Target="/ppt/slides/slide3.xml" Id="Rb551049d949b45c6" /><Relationship Type="http://schemas.openxmlformats.org/officeDocument/2006/relationships/slide" Target="/ppt/slides/slide4.xml" Id="Rc4552e0f59834d54" /><Relationship Type="http://schemas.openxmlformats.org/officeDocument/2006/relationships/slide" Target="/ppt/slides/slide5.xml" Id="Ref5d060f328c4015" /><Relationship Type="http://schemas.openxmlformats.org/officeDocument/2006/relationships/slide" Target="/ppt/slides/slide6.xml" Id="Rc57cf3f070bf4b2c" /><Relationship Type="http://schemas.openxmlformats.org/officeDocument/2006/relationships/slide" Target="/ppt/slides/slide7.xml" Id="Rbb29cfda9d2c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66457ef7b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631e9567432b" /><Relationship Type="http://schemas.openxmlformats.org/officeDocument/2006/relationships/theme" Target="/ppt/slideMasters/theme/theme1.xml" Id="R08198a6a92bf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7631e9567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ce1fb6055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a8bde41b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3f9a88c69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8fdc7680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5a01a429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71545dc9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2c3e1328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ACS Finans AS,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816 377 242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