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0e1a2105e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41cb7b3d74219"/>
  </p:sldMasterIdLst>
  <p:sldIdLst>
    <p:sldId xmlns:r="http://schemas.openxmlformats.org/officeDocument/2006/relationships" id="256" r:id="Re920984b89814dce"/>
    <p:sldId xmlns:r="http://schemas.openxmlformats.org/officeDocument/2006/relationships" id="257" r:id="R4dde95542a484829"/>
    <p:sldId xmlns:r="http://schemas.openxmlformats.org/officeDocument/2006/relationships" id="258" r:id="R9368d49c786648e8"/>
    <p:sldId xmlns:r="http://schemas.openxmlformats.org/officeDocument/2006/relationships" id="259" r:id="R17a19d0b39fc4fa3"/>
    <p:sldId xmlns:r="http://schemas.openxmlformats.org/officeDocument/2006/relationships" id="260" r:id="R70fe515069954032"/>
    <p:sldId xmlns:r="http://schemas.openxmlformats.org/officeDocument/2006/relationships" id="261" r:id="R6baf30d4805b458e"/>
    <p:sldId xmlns:r="http://schemas.openxmlformats.org/officeDocument/2006/relationships" id="262" r:id="R95420fd0a238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41cb7b3d74219" /><Relationship Type="http://schemas.openxmlformats.org/officeDocument/2006/relationships/slide" Target="/ppt/slides/slide1.xml" Id="Re920984b89814dce" /><Relationship Type="http://schemas.openxmlformats.org/officeDocument/2006/relationships/slide" Target="/ppt/slides/slide2.xml" Id="R4dde95542a484829" /><Relationship Type="http://schemas.openxmlformats.org/officeDocument/2006/relationships/slide" Target="/ppt/slides/slide3.xml" Id="R9368d49c786648e8" /><Relationship Type="http://schemas.openxmlformats.org/officeDocument/2006/relationships/slide" Target="/ppt/slides/slide4.xml" Id="R17a19d0b39fc4fa3" /><Relationship Type="http://schemas.openxmlformats.org/officeDocument/2006/relationships/slide" Target="/ppt/slides/slide5.xml" Id="R70fe515069954032" /><Relationship Type="http://schemas.openxmlformats.org/officeDocument/2006/relationships/slide" Target="/ppt/slides/slide6.xml" Id="R6baf30d4805b458e" /><Relationship Type="http://schemas.openxmlformats.org/officeDocument/2006/relationships/slide" Target="/ppt/slides/slide7.xml" Id="R95420fd0a238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19aef8f19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24e9fd174788" /><Relationship Type="http://schemas.openxmlformats.org/officeDocument/2006/relationships/theme" Target="/ppt/slideMasters/theme/theme1.xml" Id="Rc3b850db178a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e724e9fd17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547d5700546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39bca639d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282fc9f2e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46d926366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369e41979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8155c952243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69e0c0f36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LØST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2 010 707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SKEIE ØSTHUS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ØSTHUS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Slettavikvegen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816 636 272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