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3861c9e73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23fd238c74e14"/>
  </p:sldMasterIdLst>
  <p:sldIdLst>
    <p:sldId xmlns:r="http://schemas.openxmlformats.org/officeDocument/2006/relationships" id="256" r:id="R7b18ea57e08f4d86"/>
    <p:sldId xmlns:r="http://schemas.openxmlformats.org/officeDocument/2006/relationships" id="257" r:id="Rb403f2a5eafa4141"/>
    <p:sldId xmlns:r="http://schemas.openxmlformats.org/officeDocument/2006/relationships" id="258" r:id="Re40d34b735084949"/>
    <p:sldId xmlns:r="http://schemas.openxmlformats.org/officeDocument/2006/relationships" id="259" r:id="R0673a24882ce4320"/>
    <p:sldId xmlns:r="http://schemas.openxmlformats.org/officeDocument/2006/relationships" id="260" r:id="R7f9c5263d3f34da4"/>
    <p:sldId xmlns:r="http://schemas.openxmlformats.org/officeDocument/2006/relationships" id="261" r:id="Re00df22a32e9463a"/>
    <p:sldId xmlns:r="http://schemas.openxmlformats.org/officeDocument/2006/relationships" id="262" r:id="R3bfed7519a43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23fd238c74e14" /><Relationship Type="http://schemas.openxmlformats.org/officeDocument/2006/relationships/slide" Target="/ppt/slides/slide1.xml" Id="R7b18ea57e08f4d86" /><Relationship Type="http://schemas.openxmlformats.org/officeDocument/2006/relationships/slide" Target="/ppt/slides/slide2.xml" Id="Rb403f2a5eafa4141" /><Relationship Type="http://schemas.openxmlformats.org/officeDocument/2006/relationships/slide" Target="/ppt/slides/slide3.xml" Id="Re40d34b735084949" /><Relationship Type="http://schemas.openxmlformats.org/officeDocument/2006/relationships/slide" Target="/ppt/slides/slide4.xml" Id="R0673a24882ce4320" /><Relationship Type="http://schemas.openxmlformats.org/officeDocument/2006/relationships/slide" Target="/ppt/slides/slide5.xml" Id="R7f9c5263d3f34da4" /><Relationship Type="http://schemas.openxmlformats.org/officeDocument/2006/relationships/slide" Target="/ppt/slides/slide6.xml" Id="Re00df22a32e9463a" /><Relationship Type="http://schemas.openxmlformats.org/officeDocument/2006/relationships/slide" Target="/ppt/slides/slide7.xml" Id="R3bfed7519a43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bb4213b13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6e84547104a97" /><Relationship Type="http://schemas.openxmlformats.org/officeDocument/2006/relationships/theme" Target="/ppt/slideMasters/theme/theme1.xml" Id="Re1d570ad964b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6e8454710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2b31c900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7b16d43b6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a0f3c677d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74d8fd80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22880ede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09035e0a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bdc5a31c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4 689 043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GRUNG SMEDBERG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GAISA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Simen Smedberg, Haresporet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816 961 432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NEMIS INVEST AS</a:t>
            </a:r>
          </a:p>
        </p:txBody>
      </p:sp>
    </p:spTree>
  </p:cSld>
  <p:clrMapOvr>
    <a:masterClrMapping xmlns:a="http://schemas.openxmlformats.org/drawingml/2006/main"/>
  </p:clrMapOvr>
</p:sld>
</file>