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a43e6f585148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d1e14c04e49a9"/>
  </p:sldMasterIdLst>
  <p:sldIdLst>
    <p:sldId xmlns:r="http://schemas.openxmlformats.org/officeDocument/2006/relationships" id="256" r:id="Rd333c4c302ae4ff4"/>
    <p:sldId xmlns:r="http://schemas.openxmlformats.org/officeDocument/2006/relationships" id="257" r:id="R402ea51ea7e64ab0"/>
    <p:sldId xmlns:r="http://schemas.openxmlformats.org/officeDocument/2006/relationships" id="258" r:id="R39673b2c4eff4d4c"/>
    <p:sldId xmlns:r="http://schemas.openxmlformats.org/officeDocument/2006/relationships" id="259" r:id="R651d37a6936f4dbd"/>
    <p:sldId xmlns:r="http://schemas.openxmlformats.org/officeDocument/2006/relationships" id="260" r:id="Rf0c0f173a112492c"/>
    <p:sldId xmlns:r="http://schemas.openxmlformats.org/officeDocument/2006/relationships" id="261" r:id="R31529c9336134f19"/>
    <p:sldId xmlns:r="http://schemas.openxmlformats.org/officeDocument/2006/relationships" id="262" r:id="R81cb52a3dd5f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d1e14c04e49a9" /><Relationship Type="http://schemas.openxmlformats.org/officeDocument/2006/relationships/slide" Target="/ppt/slides/slide1.xml" Id="Rd333c4c302ae4ff4" /><Relationship Type="http://schemas.openxmlformats.org/officeDocument/2006/relationships/slide" Target="/ppt/slides/slide2.xml" Id="R402ea51ea7e64ab0" /><Relationship Type="http://schemas.openxmlformats.org/officeDocument/2006/relationships/slide" Target="/ppt/slides/slide3.xml" Id="R39673b2c4eff4d4c" /><Relationship Type="http://schemas.openxmlformats.org/officeDocument/2006/relationships/slide" Target="/ppt/slides/slide4.xml" Id="R651d37a6936f4dbd" /><Relationship Type="http://schemas.openxmlformats.org/officeDocument/2006/relationships/slide" Target="/ppt/slides/slide5.xml" Id="Rf0c0f173a112492c" /><Relationship Type="http://schemas.openxmlformats.org/officeDocument/2006/relationships/slide" Target="/ppt/slides/slide6.xml" Id="R31529c9336134f19" /><Relationship Type="http://schemas.openxmlformats.org/officeDocument/2006/relationships/slide" Target="/ppt/slides/slide7.xml" Id="R81cb52a3dd5f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849cc7264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33007634448e1" /><Relationship Type="http://schemas.openxmlformats.org/officeDocument/2006/relationships/theme" Target="/ppt/slideMasters/theme/theme1.xml" Id="R45b54a1480c848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033007634448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3add7c10b41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e9c29cc7649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6faa40e784c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d1dd7ade447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cf9b8ac841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d2f162361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fe4bbc27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