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d757c1e26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5763c98f74312"/>
  </p:sldMasterIdLst>
  <p:sldIdLst>
    <p:sldId xmlns:r="http://schemas.openxmlformats.org/officeDocument/2006/relationships" id="256" r:id="R2c7bd275d79e4a40"/>
    <p:sldId xmlns:r="http://schemas.openxmlformats.org/officeDocument/2006/relationships" id="257" r:id="R8241afb38e894f08"/>
    <p:sldId xmlns:r="http://schemas.openxmlformats.org/officeDocument/2006/relationships" id="258" r:id="R306f035a28e54942"/>
    <p:sldId xmlns:r="http://schemas.openxmlformats.org/officeDocument/2006/relationships" id="259" r:id="R3ed64a60b7bd480c"/>
    <p:sldId xmlns:r="http://schemas.openxmlformats.org/officeDocument/2006/relationships" id="260" r:id="R2cf6636bda6443a7"/>
    <p:sldId xmlns:r="http://schemas.openxmlformats.org/officeDocument/2006/relationships" id="261" r:id="R3b38a1fea16b4213"/>
    <p:sldId xmlns:r="http://schemas.openxmlformats.org/officeDocument/2006/relationships" id="262" r:id="R50d708187f97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5763c98f74312" /><Relationship Type="http://schemas.openxmlformats.org/officeDocument/2006/relationships/slide" Target="/ppt/slides/slide1.xml" Id="R2c7bd275d79e4a40" /><Relationship Type="http://schemas.openxmlformats.org/officeDocument/2006/relationships/slide" Target="/ppt/slides/slide2.xml" Id="R8241afb38e894f08" /><Relationship Type="http://schemas.openxmlformats.org/officeDocument/2006/relationships/slide" Target="/ppt/slides/slide3.xml" Id="R306f035a28e54942" /><Relationship Type="http://schemas.openxmlformats.org/officeDocument/2006/relationships/slide" Target="/ppt/slides/slide4.xml" Id="R3ed64a60b7bd480c" /><Relationship Type="http://schemas.openxmlformats.org/officeDocument/2006/relationships/slide" Target="/ppt/slides/slide5.xml" Id="R2cf6636bda6443a7" /><Relationship Type="http://schemas.openxmlformats.org/officeDocument/2006/relationships/slide" Target="/ppt/slides/slide6.xml" Id="R3b38a1fea16b4213" /><Relationship Type="http://schemas.openxmlformats.org/officeDocument/2006/relationships/slide" Target="/ppt/slides/slide7.xml" Id="R50d708187f97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399e694f5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d936a821c44c5" /><Relationship Type="http://schemas.openxmlformats.org/officeDocument/2006/relationships/theme" Target="/ppt/slideMasters/theme/theme1.xml" Id="Ra163a965e4a5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d936a821c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ca9052c74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12128a777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8e5fd4d21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d0f4723cf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a147b9aa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a225dad69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6d312d39144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TROIKA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TROIKA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17 119 514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148 583 102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153 936 870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 TRYGVE ANDVORD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Andvord AS, Nedre Vollgate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817 020 852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TROIKA INVEST AS</a:t>
            </a:r>
          </a:p>
        </p:txBody>
      </p:sp>
    </p:spTree>
  </p:cSld>
  <p:clrMapOvr>
    <a:masterClrMapping xmlns:a="http://schemas.openxmlformats.org/drawingml/2006/main"/>
  </p:clrMapOvr>
</p:sld>
</file>