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6262f26c5d47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1d2991617746fe"/>
  </p:sldMasterIdLst>
  <p:sldIdLst>
    <p:sldId xmlns:r="http://schemas.openxmlformats.org/officeDocument/2006/relationships" id="256" r:id="R62881dfe7847451c"/>
    <p:sldId xmlns:r="http://schemas.openxmlformats.org/officeDocument/2006/relationships" id="257" r:id="R8ceea20d39fc46b5"/>
    <p:sldId xmlns:r="http://schemas.openxmlformats.org/officeDocument/2006/relationships" id="258" r:id="Rd2a99b24a07b4756"/>
    <p:sldId xmlns:r="http://schemas.openxmlformats.org/officeDocument/2006/relationships" id="259" r:id="R4cc6fa10f6ef4675"/>
    <p:sldId xmlns:r="http://schemas.openxmlformats.org/officeDocument/2006/relationships" id="260" r:id="R862fe6c7db6045a0"/>
    <p:sldId xmlns:r="http://schemas.openxmlformats.org/officeDocument/2006/relationships" id="261" r:id="R36a8ebdf9bf4472c"/>
    <p:sldId xmlns:r="http://schemas.openxmlformats.org/officeDocument/2006/relationships" id="262" r:id="R0a76553cb44d4d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d2991617746fe" /><Relationship Type="http://schemas.openxmlformats.org/officeDocument/2006/relationships/slide" Target="/ppt/slides/slide1.xml" Id="R62881dfe7847451c" /><Relationship Type="http://schemas.openxmlformats.org/officeDocument/2006/relationships/slide" Target="/ppt/slides/slide2.xml" Id="R8ceea20d39fc46b5" /><Relationship Type="http://schemas.openxmlformats.org/officeDocument/2006/relationships/slide" Target="/ppt/slides/slide3.xml" Id="Rd2a99b24a07b4756" /><Relationship Type="http://schemas.openxmlformats.org/officeDocument/2006/relationships/slide" Target="/ppt/slides/slide4.xml" Id="R4cc6fa10f6ef4675" /><Relationship Type="http://schemas.openxmlformats.org/officeDocument/2006/relationships/slide" Target="/ppt/slides/slide5.xml" Id="R862fe6c7db6045a0" /><Relationship Type="http://schemas.openxmlformats.org/officeDocument/2006/relationships/slide" Target="/ppt/slides/slide6.xml" Id="R36a8ebdf9bf4472c" /><Relationship Type="http://schemas.openxmlformats.org/officeDocument/2006/relationships/slide" Target="/ppt/slides/slide7.xml" Id="R0a76553cb44d4d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28a4f4f524a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16d4d19064b33" /><Relationship Type="http://schemas.openxmlformats.org/officeDocument/2006/relationships/theme" Target="/ppt/slideMasters/theme/theme1.xml" Id="R1b930cdb19ca48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016d4d19064b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4aee2daf449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16f04d60d45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3b1a8582744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689b2daad46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1e6bd2bfb48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ee740326249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57d563d2648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TUNDRA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TUNDRA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TUNDRA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TUNDRA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TUNDRA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TUNDRA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3 651 897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75 943 044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79 184 637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TUNDRA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TRYGVE ANDVORD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TUNDRA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Andvord AS, Nedre Vollgate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817 035 132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TUNDRA INVEST AS</a:t>
            </a:r>
          </a:p>
        </p:txBody>
      </p:sp>
    </p:spTree>
  </p:cSld>
  <p:clrMapOvr>
    <a:masterClrMapping xmlns:a="http://schemas.openxmlformats.org/drawingml/2006/main"/>
  </p:clrMapOvr>
</p:sld>
</file>