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8eaedfc2c743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8ae657f42f4a44"/>
  </p:sldMasterIdLst>
  <p:sldIdLst>
    <p:sldId xmlns:r="http://schemas.openxmlformats.org/officeDocument/2006/relationships" id="256" r:id="Rd1d5663a21e349bb"/>
    <p:sldId xmlns:r="http://schemas.openxmlformats.org/officeDocument/2006/relationships" id="257" r:id="R5aaae6fe3b6b4d69"/>
    <p:sldId xmlns:r="http://schemas.openxmlformats.org/officeDocument/2006/relationships" id="258" r:id="R6f6aea22da8a42b3"/>
    <p:sldId xmlns:r="http://schemas.openxmlformats.org/officeDocument/2006/relationships" id="259" r:id="R44a499b5003f4f04"/>
    <p:sldId xmlns:r="http://schemas.openxmlformats.org/officeDocument/2006/relationships" id="260" r:id="R470cac689da94e29"/>
    <p:sldId xmlns:r="http://schemas.openxmlformats.org/officeDocument/2006/relationships" id="261" r:id="Rf7fde9263c3b42b6"/>
    <p:sldId xmlns:r="http://schemas.openxmlformats.org/officeDocument/2006/relationships" id="262" r:id="Rb96f695ab13441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8ae657f42f4a44" /><Relationship Type="http://schemas.openxmlformats.org/officeDocument/2006/relationships/slide" Target="/ppt/slides/slide1.xml" Id="Rd1d5663a21e349bb" /><Relationship Type="http://schemas.openxmlformats.org/officeDocument/2006/relationships/slide" Target="/ppt/slides/slide2.xml" Id="R5aaae6fe3b6b4d69" /><Relationship Type="http://schemas.openxmlformats.org/officeDocument/2006/relationships/slide" Target="/ppt/slides/slide3.xml" Id="R6f6aea22da8a42b3" /><Relationship Type="http://schemas.openxmlformats.org/officeDocument/2006/relationships/slide" Target="/ppt/slides/slide4.xml" Id="R44a499b5003f4f04" /><Relationship Type="http://schemas.openxmlformats.org/officeDocument/2006/relationships/slide" Target="/ppt/slides/slide5.xml" Id="R470cac689da94e29" /><Relationship Type="http://schemas.openxmlformats.org/officeDocument/2006/relationships/slide" Target="/ppt/slides/slide6.xml" Id="Rf7fde9263c3b42b6" /><Relationship Type="http://schemas.openxmlformats.org/officeDocument/2006/relationships/slide" Target="/ppt/slides/slide7.xml" Id="Rb96f695ab13441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bc4e2970f84d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49e8fff504888" /><Relationship Type="http://schemas.openxmlformats.org/officeDocument/2006/relationships/theme" Target="/ppt/slideMasters/theme/theme1.xml" Id="R569393db290642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b49e8fff5048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de968877346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9da2eb0a94f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e54a96c944e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979884b2c48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940d287104c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29947a1bd4f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19a0fb48441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JKT BIRKELAND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JKT BIRKELAND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JKT BIRKELAND INVEST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JKT BIRKELAND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JKT BIRKELAND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JKT BIRKELAND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1 597 102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−1 661 601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26 045 813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369 395 355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371 565 596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JKT BIRKELAND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JOHNY INVEST AS  –  49,1 %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BIRKELAND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TURID INVEST AS  –  10,9 %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JKT BIRKELAND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Sløvågen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817 216 102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JKT BIRKELAND INVEST AS</a:t>
            </a:r>
          </a:p>
        </p:txBody>
      </p:sp>
    </p:spTree>
  </p:cSld>
  <p:clrMapOvr>
    <a:masterClrMapping xmlns:a="http://schemas.openxmlformats.org/drawingml/2006/main"/>
  </p:clrMapOvr>
</p:sld>
</file>