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0f87b4db2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6792672864c4f"/>
  </p:sldMasterIdLst>
  <p:sldIdLst>
    <p:sldId xmlns:r="http://schemas.openxmlformats.org/officeDocument/2006/relationships" id="256" r:id="R52340910b8654f19"/>
    <p:sldId xmlns:r="http://schemas.openxmlformats.org/officeDocument/2006/relationships" id="257" r:id="Rc1a0717535644532"/>
    <p:sldId xmlns:r="http://schemas.openxmlformats.org/officeDocument/2006/relationships" id="258" r:id="R3825679414c740cb"/>
    <p:sldId xmlns:r="http://schemas.openxmlformats.org/officeDocument/2006/relationships" id="259" r:id="R7a29331558844596"/>
    <p:sldId xmlns:r="http://schemas.openxmlformats.org/officeDocument/2006/relationships" id="260" r:id="Ra9734e37d69a4f6a"/>
    <p:sldId xmlns:r="http://schemas.openxmlformats.org/officeDocument/2006/relationships" id="261" r:id="R9d8acd47eba24fac"/>
    <p:sldId xmlns:r="http://schemas.openxmlformats.org/officeDocument/2006/relationships" id="262" r:id="Rbd9922649053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6792672864c4f" /><Relationship Type="http://schemas.openxmlformats.org/officeDocument/2006/relationships/slide" Target="/ppt/slides/slide1.xml" Id="R52340910b8654f19" /><Relationship Type="http://schemas.openxmlformats.org/officeDocument/2006/relationships/slide" Target="/ppt/slides/slide2.xml" Id="Rc1a0717535644532" /><Relationship Type="http://schemas.openxmlformats.org/officeDocument/2006/relationships/slide" Target="/ppt/slides/slide3.xml" Id="R3825679414c740cb" /><Relationship Type="http://schemas.openxmlformats.org/officeDocument/2006/relationships/slide" Target="/ppt/slides/slide4.xml" Id="R7a29331558844596" /><Relationship Type="http://schemas.openxmlformats.org/officeDocument/2006/relationships/slide" Target="/ppt/slides/slide5.xml" Id="Ra9734e37d69a4f6a" /><Relationship Type="http://schemas.openxmlformats.org/officeDocument/2006/relationships/slide" Target="/ppt/slides/slide6.xml" Id="R9d8acd47eba24fac" /><Relationship Type="http://schemas.openxmlformats.org/officeDocument/2006/relationships/slide" Target="/ppt/slides/slide7.xml" Id="Rbd9922649053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2b6b2bccd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2632bf68492d" /><Relationship Type="http://schemas.openxmlformats.org/officeDocument/2006/relationships/theme" Target="/ppt/slideMasters/theme/theme1.xml" Id="Reedd8e230b20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62632bf6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20c3ec8e1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7bab3ba0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10e263ca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b2789f22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2660704fe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c3fa8dad5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b4838a4e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FØRRE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