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9f8d6f55914b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23822fa4544e25"/>
  </p:sldMasterIdLst>
  <p:sldIdLst>
    <p:sldId xmlns:r="http://schemas.openxmlformats.org/officeDocument/2006/relationships" id="256" r:id="R450c9e8172e64cee"/>
    <p:sldId xmlns:r="http://schemas.openxmlformats.org/officeDocument/2006/relationships" id="257" r:id="R718c623618b243dd"/>
    <p:sldId xmlns:r="http://schemas.openxmlformats.org/officeDocument/2006/relationships" id="258" r:id="R40d74fbc9dad4c29"/>
    <p:sldId xmlns:r="http://schemas.openxmlformats.org/officeDocument/2006/relationships" id="259" r:id="Rd8f71ad681ba4cf0"/>
    <p:sldId xmlns:r="http://schemas.openxmlformats.org/officeDocument/2006/relationships" id="260" r:id="Ra892113600ea43d4"/>
    <p:sldId xmlns:r="http://schemas.openxmlformats.org/officeDocument/2006/relationships" id="261" r:id="R5be67604412e486c"/>
    <p:sldId xmlns:r="http://schemas.openxmlformats.org/officeDocument/2006/relationships" id="262" r:id="R546e94737a3644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23822fa4544e25" /><Relationship Type="http://schemas.openxmlformats.org/officeDocument/2006/relationships/slide" Target="/ppt/slides/slide1.xml" Id="R450c9e8172e64cee" /><Relationship Type="http://schemas.openxmlformats.org/officeDocument/2006/relationships/slide" Target="/ppt/slides/slide2.xml" Id="R718c623618b243dd" /><Relationship Type="http://schemas.openxmlformats.org/officeDocument/2006/relationships/slide" Target="/ppt/slides/slide3.xml" Id="R40d74fbc9dad4c29" /><Relationship Type="http://schemas.openxmlformats.org/officeDocument/2006/relationships/slide" Target="/ppt/slides/slide4.xml" Id="Rd8f71ad681ba4cf0" /><Relationship Type="http://schemas.openxmlformats.org/officeDocument/2006/relationships/slide" Target="/ppt/slides/slide5.xml" Id="Ra892113600ea43d4" /><Relationship Type="http://schemas.openxmlformats.org/officeDocument/2006/relationships/slide" Target="/ppt/slides/slide6.xml" Id="R5be67604412e486c" /><Relationship Type="http://schemas.openxmlformats.org/officeDocument/2006/relationships/slide" Target="/ppt/slides/slide7.xml" Id="R546e94737a3644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edba11cd494c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6124c15674a99" /><Relationship Type="http://schemas.openxmlformats.org/officeDocument/2006/relationships/theme" Target="/ppt/slideMasters/theme/theme1.xml" Id="R4443e643d7194a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66124c15674a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f4afb608645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e4f020df545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32fd9eb8149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e2addb5e243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38976e3b244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e63b84f0c43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e780297724c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TORE RAFOSS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RAFOSS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RAFOSS INVEST AS ble etablert [år] og holder til i Skiptvet.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RAFOSS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RAFOSS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RAFOSS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913 416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761 338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688 988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2 551 811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7 199 961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RAFOSS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RAFOSS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RAFOSS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1816 Skiptvet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817 882 072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RAFOSS INVEST AS</a:t>
            </a:r>
          </a:p>
        </p:txBody>
      </p:sp>
    </p:spTree>
  </p:cSld>
  <p:clrMapOvr>
    <a:masterClrMapping xmlns:a="http://schemas.openxmlformats.org/drawingml/2006/main"/>
  </p:clrMapOvr>
</p:sld>
</file>