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726d26eb1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624840be3b4661"/>
  </p:sldMasterIdLst>
  <p:sldIdLst>
    <p:sldId xmlns:r="http://schemas.openxmlformats.org/officeDocument/2006/relationships" id="256" r:id="R0f48c8f8eacc48d4"/>
    <p:sldId xmlns:r="http://schemas.openxmlformats.org/officeDocument/2006/relationships" id="257" r:id="R39a7b617651e495c"/>
    <p:sldId xmlns:r="http://schemas.openxmlformats.org/officeDocument/2006/relationships" id="258" r:id="R89a55b5661f34f5b"/>
    <p:sldId xmlns:r="http://schemas.openxmlformats.org/officeDocument/2006/relationships" id="259" r:id="R7e70e7e74a104d1e"/>
    <p:sldId xmlns:r="http://schemas.openxmlformats.org/officeDocument/2006/relationships" id="260" r:id="R51a4c7018f054b78"/>
    <p:sldId xmlns:r="http://schemas.openxmlformats.org/officeDocument/2006/relationships" id="261" r:id="R931c73d6161b4b07"/>
    <p:sldId xmlns:r="http://schemas.openxmlformats.org/officeDocument/2006/relationships" id="262" r:id="Raac6fa325424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24840be3b4661" /><Relationship Type="http://schemas.openxmlformats.org/officeDocument/2006/relationships/slide" Target="/ppt/slides/slide1.xml" Id="R0f48c8f8eacc48d4" /><Relationship Type="http://schemas.openxmlformats.org/officeDocument/2006/relationships/slide" Target="/ppt/slides/slide2.xml" Id="R39a7b617651e495c" /><Relationship Type="http://schemas.openxmlformats.org/officeDocument/2006/relationships/slide" Target="/ppt/slides/slide3.xml" Id="R89a55b5661f34f5b" /><Relationship Type="http://schemas.openxmlformats.org/officeDocument/2006/relationships/slide" Target="/ppt/slides/slide4.xml" Id="R7e70e7e74a104d1e" /><Relationship Type="http://schemas.openxmlformats.org/officeDocument/2006/relationships/slide" Target="/ppt/slides/slide5.xml" Id="R51a4c7018f054b78" /><Relationship Type="http://schemas.openxmlformats.org/officeDocument/2006/relationships/slide" Target="/ppt/slides/slide6.xml" Id="R931c73d6161b4b07" /><Relationship Type="http://schemas.openxmlformats.org/officeDocument/2006/relationships/slide" Target="/ppt/slides/slide7.xml" Id="Raac6fa325424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a2887638a40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c32ed9ff4288" /><Relationship Type="http://schemas.openxmlformats.org/officeDocument/2006/relationships/theme" Target="/ppt/slideMasters/theme/theme1.xml" Id="R6e4bd76c4294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3c32ed9ff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3e95c06c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44389ff844f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0e3cca5ce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b6b94868448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a8df9e2a543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8d85b382a47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06c300204c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 EHSNA ALI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 EHSNA ALI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3 476 891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1 192 981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1 455 646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2 513 970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EHSNA BANO ALI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817 968 112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EHSNA ALI AS</a:t>
            </a:r>
          </a:p>
        </p:txBody>
      </p:sp>
    </p:spTree>
  </p:cSld>
  <p:clrMapOvr>
    <a:masterClrMapping xmlns:a="http://schemas.openxmlformats.org/drawingml/2006/main"/>
  </p:clrMapOvr>
</p:sld>
</file>