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be7dc5beb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1bd1de43b4dca"/>
  </p:sldMasterIdLst>
  <p:sldIdLst>
    <p:sldId xmlns:r="http://schemas.openxmlformats.org/officeDocument/2006/relationships" id="256" r:id="R12d6b0a403a946c5"/>
    <p:sldId xmlns:r="http://schemas.openxmlformats.org/officeDocument/2006/relationships" id="257" r:id="R4f2df079604645bc"/>
    <p:sldId xmlns:r="http://schemas.openxmlformats.org/officeDocument/2006/relationships" id="258" r:id="Rd1cc69e73ed04ef2"/>
    <p:sldId xmlns:r="http://schemas.openxmlformats.org/officeDocument/2006/relationships" id="259" r:id="Ra5dfc58011a54aae"/>
    <p:sldId xmlns:r="http://schemas.openxmlformats.org/officeDocument/2006/relationships" id="260" r:id="Rb31cd31c97e446fb"/>
    <p:sldId xmlns:r="http://schemas.openxmlformats.org/officeDocument/2006/relationships" id="261" r:id="R85630693b8a44829"/>
    <p:sldId xmlns:r="http://schemas.openxmlformats.org/officeDocument/2006/relationships" id="262" r:id="Rbd0d68dabc88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1bd1de43b4dca" /><Relationship Type="http://schemas.openxmlformats.org/officeDocument/2006/relationships/slide" Target="/ppt/slides/slide1.xml" Id="R12d6b0a403a946c5" /><Relationship Type="http://schemas.openxmlformats.org/officeDocument/2006/relationships/slide" Target="/ppt/slides/slide2.xml" Id="R4f2df079604645bc" /><Relationship Type="http://schemas.openxmlformats.org/officeDocument/2006/relationships/slide" Target="/ppt/slides/slide3.xml" Id="Rd1cc69e73ed04ef2" /><Relationship Type="http://schemas.openxmlformats.org/officeDocument/2006/relationships/slide" Target="/ppt/slides/slide4.xml" Id="Ra5dfc58011a54aae" /><Relationship Type="http://schemas.openxmlformats.org/officeDocument/2006/relationships/slide" Target="/ppt/slides/slide5.xml" Id="Rb31cd31c97e446fb" /><Relationship Type="http://schemas.openxmlformats.org/officeDocument/2006/relationships/slide" Target="/ppt/slides/slide6.xml" Id="R85630693b8a44829" /><Relationship Type="http://schemas.openxmlformats.org/officeDocument/2006/relationships/slide" Target="/ppt/slides/slide7.xml" Id="Rbd0d68dabc88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2c5dc8744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de6b7a014d0c" /><Relationship Type="http://schemas.openxmlformats.org/officeDocument/2006/relationships/theme" Target="/ppt/slideMasters/theme/theme1.xml" Id="Rcd555dd255674f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9de6b7a01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c8378f874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2d25065a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2e64a2a7e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cb78ccbdb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f6af14342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5daf6e21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d9e43b1f3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61 950 004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61 419 485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122 255 044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STENSHAGEN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818 083 742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