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0a104d7f4443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8b82fe7cad4780"/>
  </p:sldMasterIdLst>
  <p:sldIdLst>
    <p:sldId xmlns:r="http://schemas.openxmlformats.org/officeDocument/2006/relationships" id="256" r:id="R1c6ff153ad5a426a"/>
    <p:sldId xmlns:r="http://schemas.openxmlformats.org/officeDocument/2006/relationships" id="257" r:id="R456c2c8c17f04003"/>
    <p:sldId xmlns:r="http://schemas.openxmlformats.org/officeDocument/2006/relationships" id="258" r:id="Rd4c10800caaa4c2c"/>
    <p:sldId xmlns:r="http://schemas.openxmlformats.org/officeDocument/2006/relationships" id="259" r:id="Ra276e7ba7b494e28"/>
    <p:sldId xmlns:r="http://schemas.openxmlformats.org/officeDocument/2006/relationships" id="260" r:id="Rd5b842becd8642ad"/>
    <p:sldId xmlns:r="http://schemas.openxmlformats.org/officeDocument/2006/relationships" id="261" r:id="R078643a551624352"/>
    <p:sldId xmlns:r="http://schemas.openxmlformats.org/officeDocument/2006/relationships" id="262" r:id="R9c8e3a48d67740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b82fe7cad4780" /><Relationship Type="http://schemas.openxmlformats.org/officeDocument/2006/relationships/slide" Target="/ppt/slides/slide1.xml" Id="R1c6ff153ad5a426a" /><Relationship Type="http://schemas.openxmlformats.org/officeDocument/2006/relationships/slide" Target="/ppt/slides/slide2.xml" Id="R456c2c8c17f04003" /><Relationship Type="http://schemas.openxmlformats.org/officeDocument/2006/relationships/slide" Target="/ppt/slides/slide3.xml" Id="Rd4c10800caaa4c2c" /><Relationship Type="http://schemas.openxmlformats.org/officeDocument/2006/relationships/slide" Target="/ppt/slides/slide4.xml" Id="Ra276e7ba7b494e28" /><Relationship Type="http://schemas.openxmlformats.org/officeDocument/2006/relationships/slide" Target="/ppt/slides/slide5.xml" Id="Rd5b842becd8642ad" /><Relationship Type="http://schemas.openxmlformats.org/officeDocument/2006/relationships/slide" Target="/ppt/slides/slide6.xml" Id="R078643a551624352" /><Relationship Type="http://schemas.openxmlformats.org/officeDocument/2006/relationships/slide" Target="/ppt/slides/slide7.xml" Id="R9c8e3a48d67740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9affc1b09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3e20eb84043b8" /><Relationship Type="http://schemas.openxmlformats.org/officeDocument/2006/relationships/theme" Target="/ppt/slideMasters/theme/theme1.xml" Id="R358ba176d04d40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c3e20eb84043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32582a82147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1d43bf9a84b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dff13a7a841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9dfbe63014d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a1d5c87d64c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a4557416c40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943cb703942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 REVISJON AS ble etablert [år] og holder til i Revetal.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14 979 461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3 768 907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3 127 008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3 236 196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6 578 773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RÅDGIVNING OG INVEST AS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BOKEMOA INVEST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CHRISTIAN LÆRUM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LANDSVERK HENRIK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818 091 702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