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2b5e53780048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a123a4e0964e58"/>
  </p:sldMasterIdLst>
  <p:sldIdLst>
    <p:sldId xmlns:r="http://schemas.openxmlformats.org/officeDocument/2006/relationships" id="256" r:id="R0d0bac590d3b41d1"/>
    <p:sldId xmlns:r="http://schemas.openxmlformats.org/officeDocument/2006/relationships" id="257" r:id="R1e32b9456f2e4325"/>
    <p:sldId xmlns:r="http://schemas.openxmlformats.org/officeDocument/2006/relationships" id="258" r:id="Rc7e105434cec4e84"/>
    <p:sldId xmlns:r="http://schemas.openxmlformats.org/officeDocument/2006/relationships" id="259" r:id="R0caff90f3ba84cd3"/>
    <p:sldId xmlns:r="http://schemas.openxmlformats.org/officeDocument/2006/relationships" id="260" r:id="R680d2542f1af4242"/>
    <p:sldId xmlns:r="http://schemas.openxmlformats.org/officeDocument/2006/relationships" id="261" r:id="Rd6d3e1961b5849cf"/>
    <p:sldId xmlns:r="http://schemas.openxmlformats.org/officeDocument/2006/relationships" id="262" r:id="Re4564de8d66f4f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123a4e0964e58" /><Relationship Type="http://schemas.openxmlformats.org/officeDocument/2006/relationships/slide" Target="/ppt/slides/slide1.xml" Id="R0d0bac590d3b41d1" /><Relationship Type="http://schemas.openxmlformats.org/officeDocument/2006/relationships/slide" Target="/ppt/slides/slide2.xml" Id="R1e32b9456f2e4325" /><Relationship Type="http://schemas.openxmlformats.org/officeDocument/2006/relationships/slide" Target="/ppt/slides/slide3.xml" Id="Rc7e105434cec4e84" /><Relationship Type="http://schemas.openxmlformats.org/officeDocument/2006/relationships/slide" Target="/ppt/slides/slide4.xml" Id="R0caff90f3ba84cd3" /><Relationship Type="http://schemas.openxmlformats.org/officeDocument/2006/relationships/slide" Target="/ppt/slides/slide5.xml" Id="R680d2542f1af4242" /><Relationship Type="http://schemas.openxmlformats.org/officeDocument/2006/relationships/slide" Target="/ppt/slides/slide6.xml" Id="Rd6d3e1961b5849cf" /><Relationship Type="http://schemas.openxmlformats.org/officeDocument/2006/relationships/slide" Target="/ppt/slides/slide7.xml" Id="Re4564de8d66f4f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cedb6f1e5049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d2924c1564c1c" /><Relationship Type="http://schemas.openxmlformats.org/officeDocument/2006/relationships/theme" Target="/ppt/slideMasters/theme/theme1.xml" Id="R180bb4cba62b43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3d2924c1564c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8fbafb45943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d1c93e1e544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a578b5cfb46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bf1ee9aaa44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7a7ecbd5945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233837a6c4f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41dbe9c2944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WIGGO ERICHSEN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WIGGO ERICHSEN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−875 503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21 260 814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395 096 328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420 476 944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WIGGO ERICHSEN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818 131 062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