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73efc8d0c42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061a1e9c954570"/>
  </p:sldMasterIdLst>
  <p:sldIdLst>
    <p:sldId xmlns:r="http://schemas.openxmlformats.org/officeDocument/2006/relationships" id="256" r:id="Rbe5e0842be65460a"/>
    <p:sldId xmlns:r="http://schemas.openxmlformats.org/officeDocument/2006/relationships" id="257" r:id="R495824e0a2104c30"/>
    <p:sldId xmlns:r="http://schemas.openxmlformats.org/officeDocument/2006/relationships" id="258" r:id="Rc66665f64dc24bd8"/>
    <p:sldId xmlns:r="http://schemas.openxmlformats.org/officeDocument/2006/relationships" id="259" r:id="Rd8bb749059fb4759"/>
    <p:sldId xmlns:r="http://schemas.openxmlformats.org/officeDocument/2006/relationships" id="260" r:id="R6de3e2fd569c4849"/>
    <p:sldId xmlns:r="http://schemas.openxmlformats.org/officeDocument/2006/relationships" id="261" r:id="Rd6c102dae15144df"/>
    <p:sldId xmlns:r="http://schemas.openxmlformats.org/officeDocument/2006/relationships" id="262" r:id="Rd98f3c981fe044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061a1e9c954570" /><Relationship Type="http://schemas.openxmlformats.org/officeDocument/2006/relationships/slide" Target="/ppt/slides/slide1.xml" Id="Rbe5e0842be65460a" /><Relationship Type="http://schemas.openxmlformats.org/officeDocument/2006/relationships/slide" Target="/ppt/slides/slide2.xml" Id="R495824e0a2104c30" /><Relationship Type="http://schemas.openxmlformats.org/officeDocument/2006/relationships/slide" Target="/ppt/slides/slide3.xml" Id="Rc66665f64dc24bd8" /><Relationship Type="http://schemas.openxmlformats.org/officeDocument/2006/relationships/slide" Target="/ppt/slides/slide4.xml" Id="Rd8bb749059fb4759" /><Relationship Type="http://schemas.openxmlformats.org/officeDocument/2006/relationships/slide" Target="/ppt/slides/slide5.xml" Id="R6de3e2fd569c4849" /><Relationship Type="http://schemas.openxmlformats.org/officeDocument/2006/relationships/slide" Target="/ppt/slides/slide6.xml" Id="Rd6c102dae15144df" /><Relationship Type="http://schemas.openxmlformats.org/officeDocument/2006/relationships/slide" Target="/ppt/slides/slide7.xml" Id="Rd98f3c981fe044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d2854529c74f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48fcf13994274" /><Relationship Type="http://schemas.openxmlformats.org/officeDocument/2006/relationships/theme" Target="/ppt/slideMasters/theme/theme1.xml" Id="R27d00477ddbe4b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48fcf139942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aa79f77c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197f3e54f4a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c7823b9a9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8d5ecc6434f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82ca5806b46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abc7b5e246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e068ab9a0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GME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GME INVEST AS ble etablert [år] og holder til i Skodje.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−502 402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10 647 219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65 711 876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67 827 568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 MARIT EIKREMSVIK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Nerskøyhaugen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6260 Skodje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818 168 462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GME INVEST AS</a:t>
            </a:r>
          </a:p>
        </p:txBody>
      </p:sp>
    </p:spTree>
  </p:cSld>
  <p:clrMapOvr>
    <a:masterClrMapping xmlns:a="http://schemas.openxmlformats.org/drawingml/2006/main"/>
  </p:clrMapOvr>
</p:sld>
</file>