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61be04ab7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bd4930a8a4c62"/>
  </p:sldMasterIdLst>
  <p:sldIdLst>
    <p:sldId xmlns:r="http://schemas.openxmlformats.org/officeDocument/2006/relationships" id="256" r:id="R7524a51c73254384"/>
    <p:sldId xmlns:r="http://schemas.openxmlformats.org/officeDocument/2006/relationships" id="257" r:id="R01cfd147eaa74fc9"/>
    <p:sldId xmlns:r="http://schemas.openxmlformats.org/officeDocument/2006/relationships" id="258" r:id="R4916cd70ecd344cf"/>
    <p:sldId xmlns:r="http://schemas.openxmlformats.org/officeDocument/2006/relationships" id="259" r:id="Rfd1a53469e8e406a"/>
    <p:sldId xmlns:r="http://schemas.openxmlformats.org/officeDocument/2006/relationships" id="260" r:id="R263a0a32078b4ef6"/>
    <p:sldId xmlns:r="http://schemas.openxmlformats.org/officeDocument/2006/relationships" id="261" r:id="R27bcebe9a60046d1"/>
    <p:sldId xmlns:r="http://schemas.openxmlformats.org/officeDocument/2006/relationships" id="262" r:id="R7335899e6fbf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bd4930a8a4c62" /><Relationship Type="http://schemas.openxmlformats.org/officeDocument/2006/relationships/slide" Target="/ppt/slides/slide1.xml" Id="R7524a51c73254384" /><Relationship Type="http://schemas.openxmlformats.org/officeDocument/2006/relationships/slide" Target="/ppt/slides/slide2.xml" Id="R01cfd147eaa74fc9" /><Relationship Type="http://schemas.openxmlformats.org/officeDocument/2006/relationships/slide" Target="/ppt/slides/slide3.xml" Id="R4916cd70ecd344cf" /><Relationship Type="http://schemas.openxmlformats.org/officeDocument/2006/relationships/slide" Target="/ppt/slides/slide4.xml" Id="Rfd1a53469e8e406a" /><Relationship Type="http://schemas.openxmlformats.org/officeDocument/2006/relationships/slide" Target="/ppt/slides/slide5.xml" Id="R263a0a32078b4ef6" /><Relationship Type="http://schemas.openxmlformats.org/officeDocument/2006/relationships/slide" Target="/ppt/slides/slide6.xml" Id="R27bcebe9a60046d1" /><Relationship Type="http://schemas.openxmlformats.org/officeDocument/2006/relationships/slide" Target="/ppt/slides/slide7.xml" Id="R7335899e6fbf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d5d9c45aa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384dd3674546" /><Relationship Type="http://schemas.openxmlformats.org/officeDocument/2006/relationships/theme" Target="/ppt/slideMasters/theme/theme1.xml" Id="R5afec4e9e282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0384dd367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f9ac76c20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01572b1e7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118b82ac7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88fe738e9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2a943f0ae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a1e90b90b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b2cc3013848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38 942 461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42 891 530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