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c8fa5825b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eceb613a24c83"/>
  </p:sldMasterIdLst>
  <p:sldIdLst>
    <p:sldId xmlns:r="http://schemas.openxmlformats.org/officeDocument/2006/relationships" id="256" r:id="Re6242f1f3b4344a8"/>
    <p:sldId xmlns:r="http://schemas.openxmlformats.org/officeDocument/2006/relationships" id="257" r:id="R9b9efcb367d443ea"/>
    <p:sldId xmlns:r="http://schemas.openxmlformats.org/officeDocument/2006/relationships" id="258" r:id="Rb8b978eedd894ad4"/>
    <p:sldId xmlns:r="http://schemas.openxmlformats.org/officeDocument/2006/relationships" id="259" r:id="Ra5c3e2ce72f5449b"/>
    <p:sldId xmlns:r="http://schemas.openxmlformats.org/officeDocument/2006/relationships" id="260" r:id="R86720de7da96459c"/>
    <p:sldId xmlns:r="http://schemas.openxmlformats.org/officeDocument/2006/relationships" id="261" r:id="R71cdea79646f4ad5"/>
    <p:sldId xmlns:r="http://schemas.openxmlformats.org/officeDocument/2006/relationships" id="262" r:id="R31c66158638a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eceb613a24c83" /><Relationship Type="http://schemas.openxmlformats.org/officeDocument/2006/relationships/slide" Target="/ppt/slides/slide1.xml" Id="Re6242f1f3b4344a8" /><Relationship Type="http://schemas.openxmlformats.org/officeDocument/2006/relationships/slide" Target="/ppt/slides/slide2.xml" Id="R9b9efcb367d443ea" /><Relationship Type="http://schemas.openxmlformats.org/officeDocument/2006/relationships/slide" Target="/ppt/slides/slide3.xml" Id="Rb8b978eedd894ad4" /><Relationship Type="http://schemas.openxmlformats.org/officeDocument/2006/relationships/slide" Target="/ppt/slides/slide4.xml" Id="Ra5c3e2ce72f5449b" /><Relationship Type="http://schemas.openxmlformats.org/officeDocument/2006/relationships/slide" Target="/ppt/slides/slide5.xml" Id="R86720de7da96459c" /><Relationship Type="http://schemas.openxmlformats.org/officeDocument/2006/relationships/slide" Target="/ppt/slides/slide6.xml" Id="R71cdea79646f4ad5" /><Relationship Type="http://schemas.openxmlformats.org/officeDocument/2006/relationships/slide" Target="/ppt/slides/slide7.xml" Id="R31c66158638a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4faa1a29f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9b225751a454f" /><Relationship Type="http://schemas.openxmlformats.org/officeDocument/2006/relationships/theme" Target="/ppt/slideMasters/theme/theme1.xml" Id="R1f660bae4c8a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9b225751a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e602bc17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35e35ff9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a27d9b5b1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b73dfb7d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747566e98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f65de4131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63ae8753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AVIMA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HELENE MARTHINUSSEN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