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06e770effc45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536e80e83848a2"/>
  </p:sldMasterIdLst>
  <p:sldIdLst>
    <p:sldId xmlns:r="http://schemas.openxmlformats.org/officeDocument/2006/relationships" id="256" r:id="Rac2a3f93514f4cb3"/>
    <p:sldId xmlns:r="http://schemas.openxmlformats.org/officeDocument/2006/relationships" id="257" r:id="R8e1f5be15eec4860"/>
    <p:sldId xmlns:r="http://schemas.openxmlformats.org/officeDocument/2006/relationships" id="258" r:id="R16b933f0442c40ab"/>
    <p:sldId xmlns:r="http://schemas.openxmlformats.org/officeDocument/2006/relationships" id="259" r:id="R8777f34223ee4530"/>
    <p:sldId xmlns:r="http://schemas.openxmlformats.org/officeDocument/2006/relationships" id="260" r:id="R6e0143ebde31434d"/>
    <p:sldId xmlns:r="http://schemas.openxmlformats.org/officeDocument/2006/relationships" id="261" r:id="Re41e0bdcf72948c2"/>
    <p:sldId xmlns:r="http://schemas.openxmlformats.org/officeDocument/2006/relationships" id="262" r:id="R18d1fd30bb1848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536e80e83848a2" /><Relationship Type="http://schemas.openxmlformats.org/officeDocument/2006/relationships/slide" Target="/ppt/slides/slide1.xml" Id="Rac2a3f93514f4cb3" /><Relationship Type="http://schemas.openxmlformats.org/officeDocument/2006/relationships/slide" Target="/ppt/slides/slide2.xml" Id="R8e1f5be15eec4860" /><Relationship Type="http://schemas.openxmlformats.org/officeDocument/2006/relationships/slide" Target="/ppt/slides/slide3.xml" Id="R16b933f0442c40ab" /><Relationship Type="http://schemas.openxmlformats.org/officeDocument/2006/relationships/slide" Target="/ppt/slides/slide4.xml" Id="R8777f34223ee4530" /><Relationship Type="http://schemas.openxmlformats.org/officeDocument/2006/relationships/slide" Target="/ppt/slides/slide5.xml" Id="R6e0143ebde31434d" /><Relationship Type="http://schemas.openxmlformats.org/officeDocument/2006/relationships/slide" Target="/ppt/slides/slide6.xml" Id="Re41e0bdcf72948c2" /><Relationship Type="http://schemas.openxmlformats.org/officeDocument/2006/relationships/slide" Target="/ppt/slides/slide7.xml" Id="R18d1fd30bb1848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fceedaec054e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7d9d528ec4521" /><Relationship Type="http://schemas.openxmlformats.org/officeDocument/2006/relationships/theme" Target="/ppt/slideMasters/theme/theme1.xml" Id="Rbc00f805ca6241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e7d9d528ec45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9b64c1fd54f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3f46b5afd47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a5ee3fde04c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f239a514e4e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a7d3952c04c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bdf18bd4f45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acb7fb9b141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MEK INVEST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616 236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5 220 149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5 229 814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ERVIG KJENDALEN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818 434 332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MEK INVEST AS</a:t>
            </a:r>
          </a:p>
        </p:txBody>
      </p:sp>
    </p:spTree>
  </p:cSld>
  <p:clrMapOvr>
    <a:masterClrMapping xmlns:a="http://schemas.openxmlformats.org/drawingml/2006/main"/>
  </p:clrMapOvr>
</p:sld>
</file>