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b15d0679a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e5a8020884a3e"/>
  </p:sldMasterIdLst>
  <p:sldIdLst>
    <p:sldId xmlns:r="http://schemas.openxmlformats.org/officeDocument/2006/relationships" id="256" r:id="R3b328082a985435a"/>
    <p:sldId xmlns:r="http://schemas.openxmlformats.org/officeDocument/2006/relationships" id="257" r:id="R250a01477b3549e5"/>
    <p:sldId xmlns:r="http://schemas.openxmlformats.org/officeDocument/2006/relationships" id="258" r:id="R5856150092c948cf"/>
    <p:sldId xmlns:r="http://schemas.openxmlformats.org/officeDocument/2006/relationships" id="259" r:id="Ra5a0f3e397b74b6c"/>
    <p:sldId xmlns:r="http://schemas.openxmlformats.org/officeDocument/2006/relationships" id="260" r:id="R4f2330391e4242a4"/>
    <p:sldId xmlns:r="http://schemas.openxmlformats.org/officeDocument/2006/relationships" id="261" r:id="Rfe7ae88d33484b33"/>
    <p:sldId xmlns:r="http://schemas.openxmlformats.org/officeDocument/2006/relationships" id="262" r:id="R96f96e78ec28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e5a8020884a3e" /><Relationship Type="http://schemas.openxmlformats.org/officeDocument/2006/relationships/slide" Target="/ppt/slides/slide1.xml" Id="R3b328082a985435a" /><Relationship Type="http://schemas.openxmlformats.org/officeDocument/2006/relationships/slide" Target="/ppt/slides/slide2.xml" Id="R250a01477b3549e5" /><Relationship Type="http://schemas.openxmlformats.org/officeDocument/2006/relationships/slide" Target="/ppt/slides/slide3.xml" Id="R5856150092c948cf" /><Relationship Type="http://schemas.openxmlformats.org/officeDocument/2006/relationships/slide" Target="/ppt/slides/slide4.xml" Id="Ra5a0f3e397b74b6c" /><Relationship Type="http://schemas.openxmlformats.org/officeDocument/2006/relationships/slide" Target="/ppt/slides/slide5.xml" Id="R4f2330391e4242a4" /><Relationship Type="http://schemas.openxmlformats.org/officeDocument/2006/relationships/slide" Target="/ppt/slides/slide6.xml" Id="Rfe7ae88d33484b33" /><Relationship Type="http://schemas.openxmlformats.org/officeDocument/2006/relationships/slide" Target="/ppt/slides/slide7.xml" Id="R96f96e78ec28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50a9da805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cfff537d4653" /><Relationship Type="http://schemas.openxmlformats.org/officeDocument/2006/relationships/theme" Target="/ppt/slideMasters/theme/theme1.xml" Id="Rb80dd036afd0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acfff537d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aae1c86e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04be593f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8aff7578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903876df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fa557fd3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2dede436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26e23a0e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ALKMAAR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ALKMAAR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JOAKIM ADEOLA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818 646 372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