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081a69586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d0a879f034dc4"/>
  </p:sldMasterIdLst>
  <p:sldIdLst>
    <p:sldId xmlns:r="http://schemas.openxmlformats.org/officeDocument/2006/relationships" id="256" r:id="Reec4be1fb7a94246"/>
    <p:sldId xmlns:r="http://schemas.openxmlformats.org/officeDocument/2006/relationships" id="257" r:id="Rb4fcc171f29d4f33"/>
    <p:sldId xmlns:r="http://schemas.openxmlformats.org/officeDocument/2006/relationships" id="258" r:id="R1983a1107c2d4d0a"/>
    <p:sldId xmlns:r="http://schemas.openxmlformats.org/officeDocument/2006/relationships" id="259" r:id="R3bda5880c51d4fa3"/>
    <p:sldId xmlns:r="http://schemas.openxmlformats.org/officeDocument/2006/relationships" id="260" r:id="R6eb3e53aa9994e1f"/>
    <p:sldId xmlns:r="http://schemas.openxmlformats.org/officeDocument/2006/relationships" id="261" r:id="R03569c03606b44cf"/>
    <p:sldId xmlns:r="http://schemas.openxmlformats.org/officeDocument/2006/relationships" id="262" r:id="R1a747e125902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d0a879f034dc4" /><Relationship Type="http://schemas.openxmlformats.org/officeDocument/2006/relationships/slide" Target="/ppt/slides/slide1.xml" Id="Reec4be1fb7a94246" /><Relationship Type="http://schemas.openxmlformats.org/officeDocument/2006/relationships/slide" Target="/ppt/slides/slide2.xml" Id="Rb4fcc171f29d4f33" /><Relationship Type="http://schemas.openxmlformats.org/officeDocument/2006/relationships/slide" Target="/ppt/slides/slide3.xml" Id="R1983a1107c2d4d0a" /><Relationship Type="http://schemas.openxmlformats.org/officeDocument/2006/relationships/slide" Target="/ppt/slides/slide4.xml" Id="R3bda5880c51d4fa3" /><Relationship Type="http://schemas.openxmlformats.org/officeDocument/2006/relationships/slide" Target="/ppt/slides/slide5.xml" Id="R6eb3e53aa9994e1f" /><Relationship Type="http://schemas.openxmlformats.org/officeDocument/2006/relationships/slide" Target="/ppt/slides/slide6.xml" Id="R03569c03606b44cf" /><Relationship Type="http://schemas.openxmlformats.org/officeDocument/2006/relationships/slide" Target="/ppt/slides/slide7.xml" Id="R1a747e125902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3cf98e6894d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a6e0c05f425f" /><Relationship Type="http://schemas.openxmlformats.org/officeDocument/2006/relationships/theme" Target="/ppt/slideMasters/theme/theme1.xml" Id="Rb5d34057e7d4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49a6e0c05f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1d34dfd5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3ead9e2e1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1ea337908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862608d8b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f78d463d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bd61e818b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e79bc1d5347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GEDDE NORDTVEIT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