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f0c8439dcf45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49d5c53c744bc"/>
  </p:sldMasterIdLst>
  <p:sldIdLst>
    <p:sldId xmlns:r="http://schemas.openxmlformats.org/officeDocument/2006/relationships" id="256" r:id="R490d9fcbe4bc4c12"/>
    <p:sldId xmlns:r="http://schemas.openxmlformats.org/officeDocument/2006/relationships" id="257" r:id="R331d07aee2204ffd"/>
    <p:sldId xmlns:r="http://schemas.openxmlformats.org/officeDocument/2006/relationships" id="258" r:id="R29fe05bc664a4cff"/>
    <p:sldId xmlns:r="http://schemas.openxmlformats.org/officeDocument/2006/relationships" id="259" r:id="R197187dc72ab4b66"/>
    <p:sldId xmlns:r="http://schemas.openxmlformats.org/officeDocument/2006/relationships" id="260" r:id="Rf1dd6c7707564069"/>
    <p:sldId xmlns:r="http://schemas.openxmlformats.org/officeDocument/2006/relationships" id="261" r:id="Rde3b7ae203bf42ec"/>
    <p:sldId xmlns:r="http://schemas.openxmlformats.org/officeDocument/2006/relationships" id="262" r:id="Rcfe7012d4d96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49d5c53c744bc" /><Relationship Type="http://schemas.openxmlformats.org/officeDocument/2006/relationships/slide" Target="/ppt/slides/slide1.xml" Id="R490d9fcbe4bc4c12" /><Relationship Type="http://schemas.openxmlformats.org/officeDocument/2006/relationships/slide" Target="/ppt/slides/slide2.xml" Id="R331d07aee2204ffd" /><Relationship Type="http://schemas.openxmlformats.org/officeDocument/2006/relationships/slide" Target="/ppt/slides/slide3.xml" Id="R29fe05bc664a4cff" /><Relationship Type="http://schemas.openxmlformats.org/officeDocument/2006/relationships/slide" Target="/ppt/slides/slide4.xml" Id="R197187dc72ab4b66" /><Relationship Type="http://schemas.openxmlformats.org/officeDocument/2006/relationships/slide" Target="/ppt/slides/slide5.xml" Id="Rf1dd6c7707564069" /><Relationship Type="http://schemas.openxmlformats.org/officeDocument/2006/relationships/slide" Target="/ppt/slides/slide6.xml" Id="Rde3b7ae203bf42ec" /><Relationship Type="http://schemas.openxmlformats.org/officeDocument/2006/relationships/slide" Target="/ppt/slides/slide7.xml" Id="Rcfe7012d4d96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65fbe2a8541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117f2e6164c4f" /><Relationship Type="http://schemas.openxmlformats.org/officeDocument/2006/relationships/theme" Target="/ppt/slideMasters/theme/theme1.xml" Id="R670c18cfc9ea4b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117f2e616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17ad319d40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72e748e8a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65c169dfb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f9970776f45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835e327c3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df3b7cbad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4cc3a6a3a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MTM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MTM CAPITAL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TUESTAD MYRVOLD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MTM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Boganesstraen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mats.myrvold@forvaltningshuset.no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819 097 852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MTM CAPITAL AS</a:t>
            </a:r>
          </a:p>
        </p:txBody>
      </p:sp>
    </p:spTree>
  </p:cSld>
  <p:clrMapOvr>
    <a:masterClrMapping xmlns:a="http://schemas.openxmlformats.org/drawingml/2006/main"/>
  </p:clrMapOvr>
</p:sld>
</file>